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9" r:id="rId1"/>
  </p:sldMasterIdLst>
  <p:notesMasterIdLst>
    <p:notesMasterId r:id="rId14"/>
  </p:notesMasterIdLst>
  <p:sldIdLst>
    <p:sldId id="256" r:id="rId2"/>
    <p:sldId id="257" r:id="rId3"/>
    <p:sldId id="258" r:id="rId4"/>
    <p:sldId id="259" r:id="rId5"/>
    <p:sldId id="260" r:id="rId6"/>
    <p:sldId id="333" r:id="rId7"/>
    <p:sldId id="354" r:id="rId8"/>
    <p:sldId id="351" r:id="rId9"/>
    <p:sldId id="266" r:id="rId10"/>
    <p:sldId id="267" r:id="rId11"/>
    <p:sldId id="268" r:id="rId12"/>
    <p:sldId id="355" r:id="rId13"/>
  </p:sldIdLst>
  <p:sldSz cx="9144000" cy="5143500" type="screen16x9"/>
  <p:notesSz cx="6858000" cy="9144000"/>
  <p:embeddedFontLst>
    <p:embeddedFont>
      <p:font typeface="Lato" panose="020F0502020204030203" pitchFamily="34" charset="77"/>
      <p:regular r:id="rId15"/>
      <p:bold r:id="rId16"/>
      <p:italic r:id="rId17"/>
      <p:boldItalic r:id="rId18"/>
    </p:embeddedFont>
    <p:embeddedFont>
      <p:font typeface="Open Sans"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ureen Ros" initials="" lastIdx="1" clrIdx="0"/>
  <p:cmAuthor id="1"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DF3A49-0747-4B38-B32C-16B4CD916C23}">
  <a:tblStyle styleId="{D8DF3A49-0747-4B38-B32C-16B4CD916C23}" styleName="Table_0">
    <a:wholeTbl>
      <a:tcTxStyle b="off" i="off">
        <a:font>
          <a:latin typeface="Lato"/>
          <a:ea typeface="Lato"/>
          <a:cs typeface="Lato"/>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2"/>
    <p:restoredTop sz="94628"/>
  </p:normalViewPr>
  <p:slideViewPr>
    <p:cSldViewPr snapToGrid="0">
      <p:cViewPr varScale="1">
        <p:scale>
          <a:sx n="159" d="100"/>
          <a:sy n="159" d="100"/>
        </p:scale>
        <p:origin x="36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mulierinstituut.sharepoint.com/sites/Projecten/Gedeelde%20documenten/2%20Projecten/3%20VWS/O%20Beleid%20stimulering/2019%20Monitoring%20BRC/2.%20Panelonderzoek/2.%20Panel%20buurtsportcoaches/Peiling%202022/Voorjaar/Resultaten/Analyse%20Mentale%20Gezondheid%20incl%20uitwerking.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mulierinstituut.sharepoint.com/sites/Projecten/Gedeelde%20documenten/2%20Projecten/3%20VWS/O%20Beleid%20stimulering/2019%20Monitoring%20BRC/2.%20Panelonderzoek/2.%20Panel%20buurtsportcoaches/Peiling%202022/Voorjaar/Resultaten/Analyse%20Mentale%20Gezondheid%20incl%20uitwe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3"/>
            </a:solidFill>
            <a:ln>
              <a:noFill/>
            </a:ln>
            <a:effectLst/>
          </c:spPr>
          <c:invertIfNegative val="0"/>
          <c:dPt>
            <c:idx val="0"/>
            <c:invertIfNegative val="0"/>
            <c:bubble3D val="0"/>
            <c:spPr>
              <a:solidFill>
                <a:srgbClr val="005C96"/>
              </a:solidFill>
              <a:ln>
                <a:noFill/>
              </a:ln>
              <a:effectLst/>
            </c:spPr>
            <c:extLst>
              <c:ext xmlns:c16="http://schemas.microsoft.com/office/drawing/2014/chart" uri="{C3380CC4-5D6E-409C-BE32-E72D297353CC}">
                <c16:uniqueId val="{00000001-33C0-49E7-901C-745C0230CD3E}"/>
              </c:ext>
            </c:extLst>
          </c:dPt>
          <c:dLbls>
            <c:dLbl>
              <c:idx val="0"/>
              <c:tx>
                <c:rich>
                  <a:bodyPr/>
                  <a:lstStyle/>
                  <a:p>
                    <a:fld id="{9A86BEE0-B35D-4514-B147-2FBDA466C0B9}" type="VALUE">
                      <a:rPr lang="en-US">
                        <a:solidFill>
                          <a:schemeClr val="bg1"/>
                        </a:solidFill>
                      </a:rPr>
                      <a:pPr/>
                      <a:t>[WAARDE]</a:t>
                    </a:fld>
                    <a:endParaRPr lang="nl-N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C0-49E7-901C-745C0230CD3E}"/>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462C5F"/>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 Mentale Gezondheid incl uitwerking.xlsx]Uitwerking-interpretatie bsc'!$B$26:$B$29</c:f>
              <c:strCache>
                <c:ptCount val="4"/>
                <c:pt idx="0">
                  <c:v>Nee</c:v>
                </c:pt>
                <c:pt idx="1">
                  <c:v>Mensen met ernstige mentale klachten</c:v>
                </c:pt>
                <c:pt idx="2">
                  <c:v>Mensen met milde mentale klachten</c:v>
                </c:pt>
                <c:pt idx="3">
                  <c:v>Preventieve/indirecte bijdrage aan bevorderen van mentale gezondheid</c:v>
                </c:pt>
              </c:strCache>
            </c:strRef>
          </c:cat>
          <c:val>
            <c:numRef>
              <c:f>'[Analyse Mentale Gezondheid incl uitwerking.xlsx]Uitwerking-interpretatie bsc'!$C$26:$C$29</c:f>
              <c:numCache>
                <c:formatCode>###0</c:formatCode>
                <c:ptCount val="4"/>
                <c:pt idx="0">
                  <c:v>27.692307692307693</c:v>
                </c:pt>
                <c:pt idx="1">
                  <c:v>4.6153846153846159</c:v>
                </c:pt>
                <c:pt idx="2">
                  <c:v>13.846153846153847</c:v>
                </c:pt>
                <c:pt idx="3">
                  <c:v>63.076923076923073</c:v>
                </c:pt>
              </c:numCache>
            </c:numRef>
          </c:val>
          <c:extLst>
            <c:ext xmlns:c16="http://schemas.microsoft.com/office/drawing/2014/chart" uri="{C3380CC4-5D6E-409C-BE32-E72D297353CC}">
              <c16:uniqueId val="{00000002-33C0-49E7-901C-745C0230CD3E}"/>
            </c:ext>
          </c:extLst>
        </c:ser>
        <c:dLbls>
          <c:showLegendKey val="0"/>
          <c:showVal val="0"/>
          <c:showCatName val="0"/>
          <c:showSerName val="0"/>
          <c:showPercent val="0"/>
          <c:showBubbleSize val="0"/>
        </c:dLbls>
        <c:gapWidth val="70"/>
        <c:overlap val="100"/>
        <c:axId val="580567240"/>
        <c:axId val="580570520"/>
      </c:barChart>
      <c:catAx>
        <c:axId val="580567240"/>
        <c:scaling>
          <c:orientation val="minMax"/>
        </c:scaling>
        <c:delete val="0"/>
        <c:axPos val="l"/>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rgbClr val="462C5F"/>
                </a:solidFill>
                <a:latin typeface="+mn-lt"/>
                <a:ea typeface="+mn-ea"/>
                <a:cs typeface="+mn-cs"/>
              </a:defRPr>
            </a:pPr>
            <a:endParaRPr lang="nl-NL"/>
          </a:p>
        </c:txPr>
        <c:crossAx val="580570520"/>
        <c:crosses val="autoZero"/>
        <c:auto val="1"/>
        <c:lblAlgn val="ctr"/>
        <c:lblOffset val="100"/>
        <c:noMultiLvlLbl val="0"/>
      </c:catAx>
      <c:valAx>
        <c:axId val="580570520"/>
        <c:scaling>
          <c:orientation val="minMax"/>
          <c:max val="100"/>
        </c:scaling>
        <c:delete val="0"/>
        <c:axPos val="b"/>
        <c:majorGridlines>
          <c:spPr>
            <a:ln w="9525" cap="flat" cmpd="sng" algn="ctr">
              <a:solidFill>
                <a:sysClr val="window" lastClr="FFFFFF">
                  <a:lumMod val="75000"/>
                </a:sysClr>
              </a:solidFill>
              <a:prstDash val="sysDash"/>
              <a:round/>
            </a:ln>
            <a:effectLst/>
          </c:spPr>
        </c:majorGridlines>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rgbClr val="462C5F"/>
                </a:solidFill>
                <a:latin typeface="+mn-lt"/>
                <a:ea typeface="+mn-ea"/>
                <a:cs typeface="+mn-cs"/>
              </a:defRPr>
            </a:pPr>
            <a:endParaRPr lang="nl-NL"/>
          </a:p>
        </c:txPr>
        <c:crossAx val="580567240"/>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sz="1000">
          <a:solidFill>
            <a:srgbClr val="462C5F"/>
          </a:solidFill>
          <a:latin typeface="+mn-lt"/>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462C5F"/>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 Mentale Gezondheid incl uitwerking.xlsx]Uitwerking-interpretatie bsc'!$H$210:$H$222</c:f>
              <c:strCache>
                <c:ptCount val="13"/>
                <c:pt idx="0">
                  <c:v>Commerciële/andersoortige sportaanbieder</c:v>
                </c:pt>
                <c:pt idx="1">
                  <c:v>GGZ</c:v>
                </c:pt>
                <c:pt idx="2">
                  <c:v>POH-GGZ</c:v>
                </c:pt>
                <c:pt idx="3">
                  <c:v>Onderwijsinstelling</c:v>
                </c:pt>
                <c:pt idx="4">
                  <c:v>Vluchtelingenwerk/AZC</c:v>
                </c:pt>
                <c:pt idx="5">
                  <c:v>Gemeente</c:v>
                </c:pt>
                <c:pt idx="6">
                  <c:v>Andere zorgorganisatie (o.a. huisarts, ziekenhuis, fysio)</c:v>
                </c:pt>
                <c:pt idx="7">
                  <c:v>GGD</c:v>
                </c:pt>
                <c:pt idx="8">
                  <c:v>Wijkorganisatie (o.a. wijkplatform, buurthuizen)</c:v>
                </c:pt>
                <c:pt idx="9">
                  <c:v>Sportvereniging</c:v>
                </c:pt>
                <c:pt idx="10">
                  <c:v>Sociale wijkteam</c:v>
                </c:pt>
                <c:pt idx="11">
                  <c:v>(Collega-)buurtsportcoach</c:v>
                </c:pt>
                <c:pt idx="12">
                  <c:v>Welzijnsorganisatie</c:v>
                </c:pt>
              </c:strCache>
            </c:strRef>
          </c:cat>
          <c:val>
            <c:numRef>
              <c:f>'[Analyse Mentale Gezondheid incl uitwerking.xlsx]Uitwerking-interpretatie bsc'!$I$210:$I$222</c:f>
              <c:numCache>
                <c:formatCode>###0</c:formatCode>
                <c:ptCount val="13"/>
                <c:pt idx="0">
                  <c:v>27</c:v>
                </c:pt>
                <c:pt idx="1">
                  <c:v>29</c:v>
                </c:pt>
                <c:pt idx="2">
                  <c:v>33</c:v>
                </c:pt>
                <c:pt idx="3">
                  <c:v>33</c:v>
                </c:pt>
                <c:pt idx="4">
                  <c:v>33</c:v>
                </c:pt>
                <c:pt idx="5">
                  <c:v>38.738738738738739</c:v>
                </c:pt>
                <c:pt idx="6">
                  <c:v>44</c:v>
                </c:pt>
                <c:pt idx="7">
                  <c:v>49</c:v>
                </c:pt>
                <c:pt idx="8">
                  <c:v>51</c:v>
                </c:pt>
                <c:pt idx="9">
                  <c:v>52</c:v>
                </c:pt>
                <c:pt idx="10">
                  <c:v>61</c:v>
                </c:pt>
                <c:pt idx="11">
                  <c:v>64</c:v>
                </c:pt>
                <c:pt idx="12">
                  <c:v>72</c:v>
                </c:pt>
              </c:numCache>
            </c:numRef>
          </c:val>
          <c:extLst>
            <c:ext xmlns:c16="http://schemas.microsoft.com/office/drawing/2014/chart" uri="{C3380CC4-5D6E-409C-BE32-E72D297353CC}">
              <c16:uniqueId val="{00000000-2A52-4EE1-AA25-BEA78269EC8D}"/>
            </c:ext>
          </c:extLst>
        </c:ser>
        <c:dLbls>
          <c:dLblPos val="ctr"/>
          <c:showLegendKey val="0"/>
          <c:showVal val="1"/>
          <c:showCatName val="0"/>
          <c:showSerName val="0"/>
          <c:showPercent val="0"/>
          <c:showBubbleSize val="0"/>
        </c:dLbls>
        <c:gapWidth val="70"/>
        <c:overlap val="100"/>
        <c:axId val="580567240"/>
        <c:axId val="580570520"/>
      </c:barChart>
      <c:catAx>
        <c:axId val="580567240"/>
        <c:scaling>
          <c:orientation val="minMax"/>
        </c:scaling>
        <c:delete val="0"/>
        <c:axPos val="l"/>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rgbClr val="462C5F"/>
                </a:solidFill>
                <a:latin typeface="+mn-lt"/>
                <a:ea typeface="+mn-ea"/>
                <a:cs typeface="+mn-cs"/>
              </a:defRPr>
            </a:pPr>
            <a:endParaRPr lang="nl-NL"/>
          </a:p>
        </c:txPr>
        <c:crossAx val="580570520"/>
        <c:crosses val="autoZero"/>
        <c:auto val="1"/>
        <c:lblAlgn val="ctr"/>
        <c:lblOffset val="100"/>
        <c:noMultiLvlLbl val="0"/>
      </c:catAx>
      <c:valAx>
        <c:axId val="580570520"/>
        <c:scaling>
          <c:orientation val="minMax"/>
          <c:max val="100"/>
        </c:scaling>
        <c:delete val="0"/>
        <c:axPos val="b"/>
        <c:majorGridlines>
          <c:spPr>
            <a:ln w="9525" cap="flat" cmpd="sng" algn="ctr">
              <a:solidFill>
                <a:sysClr val="window" lastClr="FFFFFF">
                  <a:lumMod val="75000"/>
                </a:sysClr>
              </a:solidFill>
              <a:prstDash val="sysDash"/>
              <a:round/>
            </a:ln>
            <a:effectLst/>
          </c:spPr>
        </c:majorGridlines>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rgbClr val="462C5F"/>
                </a:solidFill>
                <a:latin typeface="+mn-lt"/>
                <a:ea typeface="+mn-ea"/>
                <a:cs typeface="+mn-cs"/>
              </a:defRPr>
            </a:pPr>
            <a:endParaRPr lang="nl-NL"/>
          </a:p>
        </c:txPr>
        <c:crossAx val="580567240"/>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sz="1000">
          <a:solidFill>
            <a:srgbClr val="462C5F"/>
          </a:solidFill>
          <a:latin typeface="+mn-lt"/>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3-06-13T14:03:30.979" idx="1">
    <p:pos x="6000" y="0"/>
    <p:text>Plaatje Mulier Instituut toevoegen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1ffc3005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1ffc3005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51f9c56cea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51f9c56cea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51f9c56cea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51f9c56cea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31df9f3718_0_1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31df9f3718_0_1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51f9c56ce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51f9c56ce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1f9c56ce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1f9c56ce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1f9c56ce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1f9c56ce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dirty="0">
                <a:effectLst/>
                <a:latin typeface="Calibri" panose="020F0502020204030204" pitchFamily="34" charset="0"/>
                <a:ea typeface="Verdana" panose="020B0604030504040204" pitchFamily="34" charset="0"/>
                <a:cs typeface="Calibri" panose="020F0502020204030204" pitchFamily="34" charset="0"/>
              </a:rPr>
              <a:t>72% wel is onderverdeeld in: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i="0" dirty="0">
                <a:effectLst/>
                <a:latin typeface="Calibri" panose="020F0502020204030204" pitchFamily="34" charset="0"/>
                <a:ea typeface="Verdana" panose="020B0604030504040204" pitchFamily="34" charset="0"/>
                <a:cs typeface="Calibri" panose="020F0502020204030204" pitchFamily="34" charset="0"/>
              </a:rPr>
              <a:t>63% preventief/indirect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i="0" dirty="0">
                <a:effectLst/>
                <a:latin typeface="Calibri" panose="020F0502020204030204" pitchFamily="34" charset="0"/>
                <a:ea typeface="Verdana" panose="020B0604030504040204" pitchFamily="34" charset="0"/>
                <a:cs typeface="Calibri" panose="020F0502020204030204" pitchFamily="34" charset="0"/>
              </a:rPr>
              <a:t>14% milde klachten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i="0" dirty="0">
                <a:effectLst/>
                <a:latin typeface="Calibri" panose="020F0502020204030204" pitchFamily="34" charset="0"/>
                <a:ea typeface="Verdana" panose="020B0604030504040204" pitchFamily="34" charset="0"/>
                <a:cs typeface="Calibri" panose="020F0502020204030204" pitchFamily="34" charset="0"/>
              </a:rPr>
              <a:t>5% ernstige klachten (17% voelt zich vaardig genoeg om te werken met mensen met ernstige mentale klachten)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i="0" dirty="0">
              <a:effectLst/>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dirty="0">
                <a:effectLst/>
                <a:latin typeface="Calibri" panose="020F0502020204030204" pitchFamily="34" charset="0"/>
                <a:ea typeface="Verdana" panose="020B0604030504040204" pitchFamily="34" charset="0"/>
                <a:cs typeface="Calibri" panose="020F0502020204030204" pitchFamily="34" charset="0"/>
              </a:rPr>
              <a:t>Eventueel nog noemen: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dirty="0">
                <a:effectLst/>
                <a:latin typeface="Calibri" panose="020F0502020204030204" pitchFamily="34" charset="0"/>
                <a:ea typeface="Verdana" panose="020B0604030504040204" pitchFamily="34" charset="0"/>
                <a:cs typeface="Calibri" panose="020F0502020204030204" pitchFamily="34" charset="0"/>
              </a:rPr>
              <a:t>Doelgroepen divers, maar vaak degenen die </a:t>
            </a:r>
            <a:r>
              <a:rPr lang="nl-NL" sz="1800" i="0" dirty="0"/>
              <a:t>wat kwetsbaarder zijn voor mentale problemen. </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nl-NL" sz="1800" i="0" dirty="0"/>
              <a:t>Bijv. eenzame ouderen, minder weerbare kinderen, </a:t>
            </a:r>
            <a:r>
              <a:rPr lang="nl-NL" sz="1800" i="0" dirty="0" err="1"/>
              <a:t>zwangeren</a:t>
            </a:r>
            <a:r>
              <a:rPr lang="nl-NL" sz="1800" i="0" dirty="0"/>
              <a:t>/jonge moeders met een klein netwerk, vluchtelingen, psychisch kwetsbare jongeren, mensen met een </a:t>
            </a:r>
            <a:r>
              <a:rPr lang="nl-NL" sz="1800" i="0" dirty="0" err="1"/>
              <a:t>burnout</a:t>
            </a:r>
            <a:r>
              <a:rPr lang="nl-NL" sz="1800" i="0" dirty="0"/>
              <a:t> en mensen in de bijstand.</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nl-NL" sz="1800" i="0" dirty="0"/>
              <a:t>Bij </a:t>
            </a:r>
            <a:r>
              <a:rPr lang="nl-NL" sz="1800" i="0" dirty="0" err="1"/>
              <a:t>bsc</a:t>
            </a:r>
            <a:r>
              <a:rPr lang="nl-NL" sz="1800" i="0" dirty="0"/>
              <a:t> die zich op mensen met klachten richten is d</a:t>
            </a:r>
            <a:r>
              <a:rPr lang="nl-NL" sz="2800" i="0" dirty="0"/>
              <a:t>e klacht zelf meestal niet het uitgangspunt, maar eerder het stimuleren van de kwaliteit van leven en het meedoen in de maatschappij.</a:t>
            </a:r>
            <a:endParaRPr lang="nl-NL" sz="18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i="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800" dirty="0">
              <a:effectLst/>
              <a:latin typeface="Calibri" panose="020F0502020204030204" pitchFamily="34" charset="0"/>
              <a:ea typeface="Verdana" panose="020B060403050404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6</a:t>
            </a:fld>
            <a:endParaRPr lang="nl-NL"/>
          </a:p>
        </p:txBody>
      </p:sp>
    </p:spTree>
    <p:extLst>
      <p:ext uri="{BB962C8B-B14F-4D97-AF65-F5344CB8AC3E}">
        <p14:creationId xmlns:p14="http://schemas.microsoft.com/office/powerpoint/2010/main" val="15270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r>
              <a:rPr lang="nl-NL" sz="1000" b="0" i="0" u="none" strike="noStrike" baseline="0" dirty="0">
                <a:solidFill>
                  <a:srgbClr val="462C5F"/>
                </a:solidFill>
                <a:latin typeface="Lato" panose="020F0502020204030203" pitchFamily="34" charset="0"/>
              </a:rPr>
              <a:t>Beleidsdoelstellingen (over sport/bewegen voor mentale gezondheid):</a:t>
            </a:r>
          </a:p>
          <a:p>
            <a:pPr marL="285750" indent="-285750">
              <a:buFontTx/>
              <a:buChar char="-"/>
            </a:pPr>
            <a:r>
              <a:rPr lang="nl-NL" sz="1000" b="0" i="0" u="none" strike="noStrike" baseline="0" dirty="0">
                <a:solidFill>
                  <a:srgbClr val="462C5F"/>
                </a:solidFill>
                <a:latin typeface="Lato" panose="020F0502020204030203" pitchFamily="34" charset="0"/>
              </a:rPr>
              <a:t>55% wel (33% vastgesteld, 22% in ontwikkeling), 31% nog niet maar is wel van plan deze op te stellen, 14% niet of weet het niet.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400" dirty="0">
                <a:latin typeface="Lato Regular"/>
                <a:ea typeface="Lato Regular"/>
                <a:cs typeface="Lato Regular"/>
              </a:rPr>
              <a:t>Diverse doelen, vaak (impliciet) onderdeel van een focus op verbeteren algehele gezondheid (fysiek, mentaal, sociaal)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400" dirty="0"/>
              <a:t>Doelgroep van het beleid: </a:t>
            </a:r>
            <a:r>
              <a:rPr lang="nl-NL" sz="2000" dirty="0">
                <a:effectLst/>
                <a:latin typeface="Segoe UI" panose="020B0502040204020203" pitchFamily="34" charset="0"/>
              </a:rPr>
              <a:t> </a:t>
            </a:r>
            <a:r>
              <a:rPr lang="nl-NL" sz="1400" dirty="0"/>
              <a:t>77% preventief, 55% milde klachten, 22% ernstige klachten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400" dirty="0">
              <a:latin typeface="Lato Regular"/>
              <a:ea typeface="Lato Regular"/>
              <a:cs typeface="Lato Regular"/>
            </a:endParaRPr>
          </a:p>
          <a:p>
            <a:pPr marL="285750" indent="-285750">
              <a:buFontTx/>
              <a:buChar char="-"/>
            </a:pPr>
            <a:endParaRPr lang="nl-NL" sz="1000" b="0" i="0" u="none" strike="noStrike" baseline="0" dirty="0">
              <a:solidFill>
                <a:srgbClr val="462C5F"/>
              </a:solidFill>
              <a:latin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000" i="0" dirty="0">
              <a:effectLst/>
              <a:latin typeface="Calibri" panose="020F0502020204030204" pitchFamily="34" charset="0"/>
              <a:ea typeface="Verdana" panose="020B060403050404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000" i="0" dirty="0">
              <a:effectLst/>
              <a:latin typeface="Calibri" panose="020F0502020204030204" pitchFamily="34" charset="0"/>
              <a:ea typeface="Verdana" panose="020B0604030504040204" pitchFamily="34" charset="0"/>
              <a:cs typeface="Calibri" panose="020F0502020204030204" pitchFamily="34" charset="0"/>
            </a:endParaRP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7</a:t>
            </a:fld>
            <a:endParaRPr lang="nl-NL"/>
          </a:p>
        </p:txBody>
      </p:sp>
    </p:spTree>
    <p:extLst>
      <p:ext uri="{BB962C8B-B14F-4D97-AF65-F5344CB8AC3E}">
        <p14:creationId xmlns:p14="http://schemas.microsoft.com/office/powerpoint/2010/main" val="58676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2800" dirty="0"/>
              <a:t>Alle </a:t>
            </a:r>
            <a:r>
              <a:rPr lang="nl-NL" sz="2800" dirty="0" err="1"/>
              <a:t>bsc</a:t>
            </a:r>
            <a:r>
              <a:rPr lang="nl-NL" sz="2800" dirty="0"/>
              <a:t> werken samen (99%)</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2800" dirty="0"/>
              <a:t>Vaker met maatschappelijke/sociale organisaties (zoals welzijnsorganisaties en sociale wijkteams) en sportverenigingen, dan met organisaties die zich primair richten op mentale klachten (zoals zorgorganisaties, GGZ, POH-GGZ en psychologen; zie figuur 2).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nl-NL" sz="2800" i="1" dirty="0"/>
              <a:t>Dit zou kunnen komen doordat de maatschappelijke en sportorganisaties al samenwerkingspartners zijn voor buurtsportcoaches en hun werkgevers, terwijl ze met zorgorganisaties (en met name zo </a:t>
            </a:r>
            <a:r>
              <a:rPr lang="nl-NL" sz="2800" i="1" dirty="0" err="1"/>
              <a:t>rgorganisaties</a:t>
            </a:r>
            <a:r>
              <a:rPr lang="nl-NL" sz="2800" i="1" dirty="0"/>
              <a:t> op het mentale vlak) eerst contact moeten worden gelegd.</a:t>
            </a:r>
            <a:endParaRPr lang="nl-NL" sz="1800" i="1" dirty="0">
              <a:effectLst/>
              <a:latin typeface="Calibri" panose="020F0502020204030204" pitchFamily="34" charset="0"/>
              <a:ea typeface="Verdana" panose="020B060403050404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lang="nl-NL" sz="1800" i="1" dirty="0">
              <a:effectLst/>
              <a:latin typeface="Calibri" panose="020F0502020204030204" pitchFamily="34" charset="0"/>
              <a:ea typeface="Verdana" panose="020B0604030504040204" pitchFamily="34" charset="0"/>
              <a:cs typeface="Calibri" panose="020F0502020204030204" pitchFamily="34" charset="0"/>
            </a:endParaRPr>
          </a:p>
          <a:p>
            <a:pPr marL="0" indent="0">
              <a:buNone/>
            </a:pPr>
            <a:r>
              <a:rPr lang="nl-NL" sz="3200" dirty="0">
                <a:latin typeface="Lato Regular"/>
                <a:ea typeface="Lato Regular"/>
                <a:cs typeface="Lato Regular"/>
              </a:rPr>
              <a:t>Samenwerkingspartners gemeenten:</a:t>
            </a:r>
          </a:p>
          <a:p>
            <a:r>
              <a:rPr lang="nl-NL" sz="3200" dirty="0">
                <a:latin typeface="Lato Regular"/>
                <a:ea typeface="Lato Regular"/>
                <a:cs typeface="Lato Regular"/>
              </a:rPr>
              <a:t>90% van de gemeenten die beleidsdoelstellingen hebben werkt samen andere beleidsterreinen (63%) en lokale organisaties (sport 56%, welzijn/zorg 50%)</a:t>
            </a:r>
          </a:p>
          <a:p>
            <a:r>
              <a:rPr lang="nl-NL" sz="3200" dirty="0">
                <a:latin typeface="Lato Regular"/>
                <a:ea typeface="Lato Regular"/>
                <a:cs typeface="Lato Regular"/>
              </a:rPr>
              <a:t>Slechts enkele gemeenten hebben contact met zorgprofessionals of                –organisaties die zich specifiek bezig houden met mentale gezondheid.</a:t>
            </a:r>
            <a:endParaRPr lang="nl-NL" sz="3200" dirty="0">
              <a:ea typeface="Lato Regular"/>
              <a:cs typeface="Lato Regular"/>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lang="nl-NL" sz="1800" i="1" dirty="0">
              <a:effectLst/>
              <a:latin typeface="Calibri" panose="020F0502020204030204" pitchFamily="34" charset="0"/>
              <a:ea typeface="Verdana" panose="020B0604030504040204" pitchFamily="34" charset="0"/>
              <a:cs typeface="Calibri" panose="020F0502020204030204" pitchFamily="34" charset="0"/>
            </a:endParaRPr>
          </a:p>
          <a:p>
            <a:pPr marL="0" indent="0">
              <a:buFontTx/>
              <a:buNone/>
            </a:pPr>
            <a:r>
              <a:rPr lang="nl-NL" sz="1800" i="1" dirty="0"/>
              <a:t>Samenwerken sportverenigingen:</a:t>
            </a:r>
          </a:p>
          <a:p>
            <a:pPr marL="171450" indent="-171450">
              <a:buFontTx/>
              <a:buChar char="-"/>
            </a:pPr>
            <a:r>
              <a:rPr lang="nl-NL" sz="1800" i="1" dirty="0"/>
              <a:t>Van de sportverenigingen die specifiek aanbod hebben ter verbetering van de mentale gezondheid (n=20), werkt 70 procent (n=14) samen met andere partijen bij het aanbieden van deze activiteiten. </a:t>
            </a:r>
          </a:p>
          <a:p>
            <a:pPr marL="171450" indent="-171450">
              <a:buFontTx/>
              <a:buChar char="-"/>
            </a:pPr>
            <a:r>
              <a:rPr lang="nl-NL" sz="1800" i="1" dirty="0"/>
              <a:t>Andere sportverenigingen en de gemeente (beleidsterrein sport of welzijn) wordt daarbij het vaakst genoemd</a:t>
            </a:r>
          </a:p>
          <a:p>
            <a:pPr marL="171450" indent="-171450">
              <a:buFontTx/>
              <a:buChar char="-"/>
            </a:pPr>
            <a:r>
              <a:rPr lang="nl-NL" sz="1800" i="1" dirty="0"/>
              <a:t>Mentale gezondheidszorg (bijv. POH GGZ, psycholoog) weinig genoemd.</a:t>
            </a: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lang="nl-NL" sz="1800" i="1" dirty="0">
              <a:effectLst/>
              <a:latin typeface="Calibri" panose="020F0502020204030204" pitchFamily="34" charset="0"/>
              <a:ea typeface="Verdana" panose="020B060403050404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lang="nl-NL" sz="1800" i="1" dirty="0">
              <a:effectLst/>
              <a:latin typeface="Calibri" panose="020F0502020204030204" pitchFamily="34" charset="0"/>
              <a:ea typeface="Verdana" panose="020B0604030504040204" pitchFamily="34" charset="0"/>
              <a:cs typeface="Calibri" panose="020F0502020204030204" pitchFamily="34" charset="0"/>
            </a:endParaRPr>
          </a:p>
          <a:p>
            <a:pPr marL="171450" indent="-171450">
              <a:buFontTx/>
              <a:buChar char="-"/>
            </a:pPr>
            <a:r>
              <a:rPr lang="nl-NL" i="1" dirty="0"/>
              <a:t>Men weet elkaar nu vaak nog niet goed te vinden blijkt uit ons onderzoek:</a:t>
            </a:r>
          </a:p>
          <a:p>
            <a:pPr marL="628650" lvl="1" indent="-171450">
              <a:buFontTx/>
              <a:buChar char="-"/>
            </a:pPr>
            <a:r>
              <a:rPr lang="nl-NL" sz="1200" i="1" dirty="0">
                <a:effectLst/>
                <a:latin typeface="Calibri" panose="020F0502020204030204" pitchFamily="34" charset="0"/>
                <a:ea typeface="Times New Roman" panose="02020603050405020304" pitchFamily="18" charset="0"/>
                <a:cs typeface="Calibri" panose="020F0502020204030204" pitchFamily="34" charset="0"/>
              </a:rPr>
              <a:t>Sportverenigingen hebben nog weinig contact met (psychische) zorgprofessionals. </a:t>
            </a:r>
          </a:p>
          <a:p>
            <a:pPr marL="628650" lvl="1" indent="-171450">
              <a:buFontTx/>
              <a:buChar char="-"/>
            </a:pPr>
            <a:r>
              <a:rPr lang="nl-NL" sz="1200" i="1" dirty="0">
                <a:effectLst/>
                <a:latin typeface="Calibri" panose="020F0502020204030204" pitchFamily="34" charset="0"/>
                <a:ea typeface="Times New Roman" panose="02020603050405020304" pitchFamily="18" charset="0"/>
                <a:cs typeface="Calibri" panose="020F0502020204030204" pitchFamily="34" charset="0"/>
              </a:rPr>
              <a:t>Bij buurtsportcoaches is deze link er al veel vaker, maar ook daarbij is de relatie vaak gebaseerd op fysieke problemen en niet op mentaal. </a:t>
            </a:r>
          </a:p>
          <a:p>
            <a:pPr marL="628650" lvl="1" indent="-171450">
              <a:buFontTx/>
              <a:buChar char="-"/>
            </a:pPr>
            <a:r>
              <a:rPr lang="nl-NL" sz="1200" i="1" dirty="0">
                <a:effectLst/>
                <a:latin typeface="Calibri" panose="020F0502020204030204" pitchFamily="34" charset="0"/>
                <a:ea typeface="Times New Roman" panose="02020603050405020304" pitchFamily="18" charset="0"/>
                <a:cs typeface="Calibri" panose="020F0502020204030204" pitchFamily="34" charset="0"/>
              </a:rPr>
              <a:t>Het zou goed zijn als gemeenten lokale netwerken opbouwen en als die er al zijn ondersteunen waarin enerzijds de sportsector en anderzijds de mentale gezondheidssector elkaar kunnen vinden. </a:t>
            </a:r>
          </a:p>
          <a:p>
            <a:pPr marL="171450" indent="-171450">
              <a:buFontTx/>
              <a:buChar char="-"/>
            </a:pPr>
            <a:r>
              <a:rPr lang="nl-NL" sz="1200" i="1" dirty="0">
                <a:effectLst/>
                <a:latin typeface="Calibri" panose="020F0502020204030204" pitchFamily="34" charset="0"/>
                <a:ea typeface="Times New Roman" panose="02020603050405020304" pitchFamily="18" charset="0"/>
                <a:cs typeface="Calibri" panose="020F0502020204030204" pitchFamily="34" charset="0"/>
              </a:rPr>
              <a:t>Doel:</a:t>
            </a:r>
          </a:p>
          <a:p>
            <a:pPr marL="628650" lvl="1" indent="-171450">
              <a:buFontTx/>
              <a:buChar char="-"/>
            </a:pPr>
            <a:r>
              <a:rPr lang="nl-NL" sz="1200" i="1" dirty="0">
                <a:effectLst/>
                <a:latin typeface="Calibri" panose="020F0502020204030204" pitchFamily="34" charset="0"/>
                <a:ea typeface="Times New Roman" panose="02020603050405020304" pitchFamily="18" charset="0"/>
                <a:cs typeface="Calibri" panose="020F0502020204030204" pitchFamily="34" charset="0"/>
              </a:rPr>
              <a:t>Mensen kunnen worden doorverwezen (beide kanten op) </a:t>
            </a:r>
          </a:p>
          <a:p>
            <a:pPr marL="628650" lvl="1" indent="-171450">
              <a:buFontTx/>
              <a:buChar char="-"/>
            </a:pPr>
            <a:r>
              <a:rPr lang="nl-NL" sz="1200" i="1" dirty="0">
                <a:effectLst/>
                <a:latin typeface="Calibri" panose="020F0502020204030204" pitchFamily="34" charset="0"/>
                <a:ea typeface="Times New Roman" panose="02020603050405020304" pitchFamily="18" charset="0"/>
                <a:cs typeface="Calibri" panose="020F0502020204030204" pitchFamily="34" charset="0"/>
              </a:rPr>
              <a:t>Kennisdeling (bijv. een verenigingsbestuurder kan een casus bespreken binnen zijn vereniging waarmee hij zich niet goed raad weet, of een zorgprofessional kan vragen om beweegtips)</a:t>
            </a:r>
          </a:p>
          <a:p>
            <a:pPr marL="628650" lvl="1" indent="-171450">
              <a:buFontTx/>
              <a:buChar char="-"/>
            </a:pPr>
            <a:r>
              <a:rPr lang="nl-NL" sz="1200" i="1" dirty="0">
                <a:effectLst/>
                <a:latin typeface="Calibri" panose="020F0502020204030204" pitchFamily="34" charset="0"/>
                <a:cs typeface="Calibri" panose="020F0502020204030204" pitchFamily="34" charset="0"/>
              </a:rPr>
              <a:t>Uitwisselen van ervaringen</a:t>
            </a:r>
            <a:endParaRPr lang="nl-NL" sz="1800" i="1" dirty="0">
              <a:effectLst/>
              <a:latin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lang="nl-NL" sz="1800" i="1" dirty="0">
              <a:effectLst/>
              <a:latin typeface="Calibri" panose="020F0502020204030204" pitchFamily="34" charset="0"/>
              <a:ea typeface="Verdana" panose="020B060403050404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C8A1AD0-9EAD-4549-8952-2FA78AFA10CF}" type="slidenum">
              <a:rPr lang="nl-NL" smtClean="0"/>
              <a:t>8</a:t>
            </a:fld>
            <a:endParaRPr lang="nl-NL"/>
          </a:p>
        </p:txBody>
      </p:sp>
    </p:spTree>
    <p:extLst>
      <p:ext uri="{BB962C8B-B14F-4D97-AF65-F5344CB8AC3E}">
        <p14:creationId xmlns:p14="http://schemas.microsoft.com/office/powerpoint/2010/main" val="320735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51f9c56cea_0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51f9c56cea_0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youtube.com/watch?v=lTdYfPV4ydY"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26300" y="2273425"/>
            <a:ext cx="5891400" cy="79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52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776525" y="3202725"/>
            <a:ext cx="5496300" cy="53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a:stretch/>
        </p:blipFill>
        <p:spPr>
          <a:xfrm>
            <a:off x="0" y="4273350"/>
            <a:ext cx="9144002" cy="870148"/>
          </a:xfrm>
          <a:prstGeom prst="rect">
            <a:avLst/>
          </a:prstGeom>
          <a:noFill/>
          <a:ln>
            <a:noFill/>
          </a:ln>
        </p:spPr>
      </p:pic>
      <p:pic>
        <p:nvPicPr>
          <p:cNvPr id="12" name="Google Shape;12;p2"/>
          <p:cNvPicPr preferRelativeResize="0"/>
          <p:nvPr/>
        </p:nvPicPr>
        <p:blipFill rotWithShape="1">
          <a:blip r:embed="rId3">
            <a:alphaModFix/>
          </a:blip>
          <a:srcRect t="4731" b="3927"/>
          <a:stretch/>
        </p:blipFill>
        <p:spPr>
          <a:xfrm>
            <a:off x="71050" y="213125"/>
            <a:ext cx="9001877" cy="4624876"/>
          </a:xfrm>
          <a:prstGeom prst="rect">
            <a:avLst/>
          </a:prstGeom>
          <a:noFill/>
          <a:ln>
            <a:noFill/>
          </a:ln>
        </p:spPr>
      </p:pic>
      <p:pic>
        <p:nvPicPr>
          <p:cNvPr id="13" name="Google Shape;13;p2"/>
          <p:cNvPicPr preferRelativeResize="0"/>
          <p:nvPr/>
        </p:nvPicPr>
        <p:blipFill>
          <a:blip r:embed="rId4">
            <a:alphaModFix/>
          </a:blip>
          <a:stretch>
            <a:fillRect/>
          </a:stretch>
        </p:blipFill>
        <p:spPr>
          <a:xfrm>
            <a:off x="3277712" y="2145500"/>
            <a:ext cx="2588575" cy="683375"/>
          </a:xfrm>
          <a:prstGeom prst="rect">
            <a:avLst/>
          </a:prstGeom>
          <a:noFill/>
          <a:ln>
            <a:noFill/>
          </a:ln>
        </p:spPr>
      </p:pic>
      <p:pic>
        <p:nvPicPr>
          <p:cNvPr id="14" name="Google Shape;14;p2"/>
          <p:cNvPicPr preferRelativeResize="0"/>
          <p:nvPr/>
        </p:nvPicPr>
        <p:blipFill>
          <a:blip r:embed="rId5">
            <a:alphaModFix/>
          </a:blip>
          <a:stretch>
            <a:fillRect/>
          </a:stretch>
        </p:blipFill>
        <p:spPr>
          <a:xfrm>
            <a:off x="368500" y="1687000"/>
            <a:ext cx="938552" cy="4376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nimatie video">
  <p:cSld name="CAPTION_ONLY">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983550" y="677650"/>
            <a:ext cx="7176900" cy="14292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4800"/>
              <a:buNone/>
              <a:defRPr sz="4800"/>
            </a:lvl1pPr>
          </a:lstStyle>
          <a:p>
            <a:endParaRPr/>
          </a:p>
        </p:txBody>
      </p:sp>
      <p:pic>
        <p:nvPicPr>
          <p:cNvPr id="59" name="Google Shape;59;p11"/>
          <p:cNvPicPr preferRelativeResize="0"/>
          <p:nvPr/>
        </p:nvPicPr>
        <p:blipFill>
          <a:blip r:embed="rId2">
            <a:alphaModFix/>
          </a:blip>
          <a:stretch>
            <a:fillRect/>
          </a:stretch>
        </p:blipFill>
        <p:spPr>
          <a:xfrm>
            <a:off x="6885703" y="4323550"/>
            <a:ext cx="2038648" cy="538200"/>
          </a:xfrm>
          <a:prstGeom prst="rect">
            <a:avLst/>
          </a:prstGeom>
          <a:noFill/>
          <a:ln>
            <a:noFill/>
          </a:ln>
        </p:spPr>
      </p:pic>
      <p:pic>
        <p:nvPicPr>
          <p:cNvPr id="60" name="Google Shape;60;p11" descr="Met de juiste kennis haal je meer uit sport en bewegen. Het is preciés waarom Kenniscentrum Sport &amp; Bewegen er is. In deze animatie leggen we uit wat Kenniscentrum Sport &amp; Bewegen voor jou kan betekenen." title="Kenniscentrum Sport &amp; Bewegen: met de juist kennis haal je meer uit sport en bewegen">
            <a:hlinkClick r:id="rId3"/>
          </p:cNvPr>
          <p:cNvPicPr preferRelativeResize="0"/>
          <p:nvPr/>
        </p:nvPicPr>
        <p:blipFill>
          <a:blip r:embed="rId4">
            <a:alphaModFix/>
          </a:blip>
          <a:stretch>
            <a:fillRect/>
          </a:stretch>
        </p:blipFill>
        <p:spPr>
          <a:xfrm>
            <a:off x="-58350" y="-857225"/>
            <a:ext cx="9216076" cy="69120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derschrift 1">
  <p:cSld name="CAPTION_ONLY_1">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983550" y="677650"/>
            <a:ext cx="7176900" cy="14292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SzPts val="4800"/>
              <a:buNone/>
              <a:defRPr sz="4800"/>
            </a:lvl1pPr>
          </a:lstStyle>
          <a:p>
            <a:endParaRPr/>
          </a:p>
        </p:txBody>
      </p:sp>
      <p:sp>
        <p:nvSpPr>
          <p:cNvPr id="63" name="Google Shape;63;p12"/>
          <p:cNvSpPr/>
          <p:nvPr/>
        </p:nvSpPr>
        <p:spPr>
          <a:xfrm>
            <a:off x="5269730" y="3676300"/>
            <a:ext cx="3888000" cy="478500"/>
          </a:xfrm>
          <a:prstGeom prst="rect">
            <a:avLst/>
          </a:pr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12"/>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3"/>
          <p:cNvSpPr/>
          <p:nvPr/>
        </p:nvSpPr>
        <p:spPr>
          <a:xfrm>
            <a:off x="1469700" y="2415175"/>
            <a:ext cx="6204600" cy="2728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1469700" y="-27525"/>
            <a:ext cx="6204600" cy="884700"/>
          </a:xfrm>
          <a:prstGeom prst="rect">
            <a:avLst/>
          </a:pr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9" name="Google Shape;69;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30200" algn="ctr">
              <a:spcBef>
                <a:spcPts val="1600"/>
              </a:spcBef>
              <a:spcAft>
                <a:spcPts val="0"/>
              </a:spcAft>
              <a:buSzPts val="1600"/>
              <a:buChar char="○"/>
              <a:defRPr/>
            </a:lvl2pPr>
            <a:lvl3pPr marL="1371600" lvl="2" indent="-317500" algn="ctr">
              <a:spcBef>
                <a:spcPts val="1600"/>
              </a:spcBef>
              <a:spcAft>
                <a:spcPts val="0"/>
              </a:spcAft>
              <a:buSzPts val="1400"/>
              <a:buChar char="■"/>
              <a:defRPr/>
            </a:lvl3pPr>
            <a:lvl4pPr marL="1828800" lvl="3" indent="-292100" algn="ctr">
              <a:spcBef>
                <a:spcPts val="1600"/>
              </a:spcBef>
              <a:spcAft>
                <a:spcPts val="0"/>
              </a:spcAft>
              <a:buSzPts val="1000"/>
              <a:buChar char="●"/>
              <a:defRPr sz="1000"/>
            </a:lvl4pPr>
            <a:lvl5pPr marL="2286000" lvl="4" indent="-292100" algn="ctr">
              <a:spcBef>
                <a:spcPts val="1600"/>
              </a:spcBef>
              <a:spcAft>
                <a:spcPts val="0"/>
              </a:spcAft>
              <a:buSzPts val="1000"/>
              <a:buFont typeface="Verdana"/>
              <a:buChar char="○"/>
              <a:defRPr sz="1000">
                <a:latin typeface="Verdana"/>
                <a:ea typeface="Verdana"/>
                <a:cs typeface="Verdana"/>
                <a:sym typeface="Verdana"/>
              </a:defRPr>
            </a:lvl5pPr>
            <a:lvl6pPr marL="2743200" lvl="5" indent="-292100" algn="ctr">
              <a:spcBef>
                <a:spcPts val="1600"/>
              </a:spcBef>
              <a:spcAft>
                <a:spcPts val="0"/>
              </a:spcAft>
              <a:buSzPts val="1000"/>
              <a:buFont typeface="Verdana"/>
              <a:buChar char="■"/>
              <a:defRPr sz="1000">
                <a:latin typeface="Verdana"/>
                <a:ea typeface="Verdana"/>
                <a:cs typeface="Verdana"/>
                <a:sym typeface="Verdana"/>
              </a:defRPr>
            </a:lvl6pPr>
            <a:lvl7pPr marL="3200400" lvl="6" indent="-292100" algn="ctr">
              <a:spcBef>
                <a:spcPts val="1600"/>
              </a:spcBef>
              <a:spcAft>
                <a:spcPts val="0"/>
              </a:spcAft>
              <a:buSzPts val="1000"/>
              <a:buFont typeface="Verdana"/>
              <a:buChar char="●"/>
              <a:defRPr sz="1000">
                <a:latin typeface="Verdana"/>
                <a:ea typeface="Verdana"/>
                <a:cs typeface="Verdana"/>
                <a:sym typeface="Verdana"/>
              </a:defRPr>
            </a:lvl7pPr>
            <a:lvl8pPr marL="3657600" lvl="7" indent="-292100" algn="ctr">
              <a:spcBef>
                <a:spcPts val="1600"/>
              </a:spcBef>
              <a:spcAft>
                <a:spcPts val="0"/>
              </a:spcAft>
              <a:buSzPts val="1000"/>
              <a:buChar char="○"/>
              <a:defRPr/>
            </a:lvl8pPr>
            <a:lvl9pPr marL="4114800" lvl="8" indent="-292100" algn="ctr">
              <a:spcBef>
                <a:spcPts val="1600"/>
              </a:spcBef>
              <a:spcAft>
                <a:spcPts val="1600"/>
              </a:spcAft>
              <a:buSzPts val="1000"/>
              <a:buChar char="■"/>
              <a:defRPr/>
            </a:lvl9pPr>
          </a:lstStyle>
          <a:p>
            <a:endParaRPr/>
          </a:p>
        </p:txBody>
      </p:sp>
      <p:pic>
        <p:nvPicPr>
          <p:cNvPr id="70" name="Google Shape;70;p13"/>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0E2A47"/>
        </a:solidFill>
        <a:effectLst/>
      </p:bgPr>
    </p:bg>
    <p:spTree>
      <p:nvGrpSpPr>
        <p:cNvPr id="1" name="Shape 71"/>
        <p:cNvGrpSpPr/>
        <p:nvPr/>
      </p:nvGrpSpPr>
      <p:grpSpPr>
        <a:xfrm>
          <a:off x="0" y="0"/>
          <a:ext cx="0" cy="0"/>
          <a:chOff x="0" y="0"/>
          <a:chExt cx="0" cy="0"/>
        </a:xfrm>
      </p:grpSpPr>
      <p:pic>
        <p:nvPicPr>
          <p:cNvPr id="72" name="Google Shape;72;p14"/>
          <p:cNvPicPr preferRelativeResize="0"/>
          <p:nvPr/>
        </p:nvPicPr>
        <p:blipFill>
          <a:blip r:embed="rId2">
            <a:alphaModFix/>
          </a:blip>
          <a:stretch>
            <a:fillRect/>
          </a:stretch>
        </p:blipFill>
        <p:spPr>
          <a:xfrm>
            <a:off x="6885703" y="4323550"/>
            <a:ext cx="2038648" cy="538200"/>
          </a:xfrm>
          <a:prstGeom prst="rect">
            <a:avLst/>
          </a:prstGeom>
          <a:noFill/>
          <a:ln>
            <a:noFill/>
          </a:ln>
        </p:spPr>
      </p:pic>
      <p:sp>
        <p:nvSpPr>
          <p:cNvPr id="73" name="Google Shape;73;p14"/>
          <p:cNvSpPr txBox="1"/>
          <p:nvPr/>
        </p:nvSpPr>
        <p:spPr>
          <a:xfrm>
            <a:off x="1520050" y="1013350"/>
            <a:ext cx="3492900" cy="3255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nl" sz="3400">
                <a:solidFill>
                  <a:schemeClr val="lt1"/>
                </a:solidFill>
              </a:rPr>
              <a:t>     Met</a:t>
            </a:r>
            <a:r>
              <a:rPr lang="nl" sz="3200">
                <a:solidFill>
                  <a:schemeClr val="lt1"/>
                </a:solidFill>
              </a:rPr>
              <a:t> </a:t>
            </a:r>
            <a:r>
              <a:rPr lang="nl" sz="3200" b="1">
                <a:solidFill>
                  <a:schemeClr val="lt1"/>
                </a:solidFill>
              </a:rPr>
              <a:t>kennis</a:t>
            </a:r>
            <a:r>
              <a:rPr lang="nl" sz="3200">
                <a:solidFill>
                  <a:schemeClr val="lt1"/>
                </a:solidFill>
              </a:rPr>
              <a:t> </a:t>
            </a:r>
            <a:br>
              <a:rPr lang="nl" sz="3200">
                <a:solidFill>
                  <a:schemeClr val="lt1"/>
                </a:solidFill>
              </a:rPr>
            </a:br>
            <a:r>
              <a:rPr lang="nl" sz="3400">
                <a:solidFill>
                  <a:schemeClr val="lt1"/>
                </a:solidFill>
              </a:rPr>
              <a:t>haal je</a:t>
            </a:r>
            <a:r>
              <a:rPr lang="nl" sz="3200">
                <a:solidFill>
                  <a:schemeClr val="lt1"/>
                </a:solidFill>
              </a:rPr>
              <a:t> </a:t>
            </a:r>
            <a:r>
              <a:rPr lang="nl" sz="3200" b="1">
                <a:solidFill>
                  <a:schemeClr val="lt1"/>
                </a:solidFill>
              </a:rPr>
              <a:t>meer 	</a:t>
            </a:r>
            <a:endParaRPr sz="3200" b="1">
              <a:solidFill>
                <a:schemeClr val="lt1"/>
              </a:solidFill>
            </a:endParaRPr>
          </a:p>
          <a:p>
            <a:pPr marL="0" lvl="0" indent="0" algn="just" rtl="0">
              <a:lnSpc>
                <a:spcPct val="100000"/>
              </a:lnSpc>
              <a:spcBef>
                <a:spcPts val="0"/>
              </a:spcBef>
              <a:spcAft>
                <a:spcPts val="0"/>
              </a:spcAft>
              <a:buNone/>
            </a:pPr>
            <a:r>
              <a:rPr lang="nl" sz="3400">
                <a:solidFill>
                  <a:schemeClr val="lt1"/>
                </a:solidFill>
              </a:rPr>
              <a:t>       uit</a:t>
            </a:r>
            <a:r>
              <a:rPr lang="nl" sz="3200">
                <a:solidFill>
                  <a:schemeClr val="lt1"/>
                </a:solidFill>
              </a:rPr>
              <a:t> </a:t>
            </a:r>
            <a:r>
              <a:rPr lang="nl" sz="3200" b="1">
                <a:solidFill>
                  <a:schemeClr val="lt1"/>
                </a:solidFill>
              </a:rPr>
              <a:t>sport</a:t>
            </a:r>
            <a:r>
              <a:rPr lang="nl" sz="3200">
                <a:solidFill>
                  <a:schemeClr val="lt1"/>
                </a:solidFill>
              </a:rPr>
              <a:t> </a:t>
            </a:r>
            <a:endParaRPr sz="3200">
              <a:solidFill>
                <a:schemeClr val="lt1"/>
              </a:solidFill>
            </a:endParaRPr>
          </a:p>
          <a:p>
            <a:pPr marL="0" lvl="0" indent="0" algn="just" rtl="0">
              <a:lnSpc>
                <a:spcPct val="100000"/>
              </a:lnSpc>
              <a:spcBef>
                <a:spcPts val="0"/>
              </a:spcBef>
              <a:spcAft>
                <a:spcPts val="0"/>
              </a:spcAft>
              <a:buNone/>
            </a:pPr>
            <a:r>
              <a:rPr lang="nl" sz="3400">
                <a:solidFill>
                  <a:schemeClr val="lt1"/>
                </a:solidFill>
              </a:rPr>
              <a:t>       en</a:t>
            </a:r>
            <a:r>
              <a:rPr lang="nl" sz="3200">
                <a:solidFill>
                  <a:schemeClr val="lt1"/>
                </a:solidFill>
              </a:rPr>
              <a:t> </a:t>
            </a:r>
            <a:r>
              <a:rPr lang="nl" sz="3200" b="1">
                <a:solidFill>
                  <a:schemeClr val="lt1"/>
                </a:solidFill>
              </a:rPr>
              <a:t>bewegen</a:t>
            </a:r>
            <a:endParaRPr sz="3200" b="1">
              <a:solidFill>
                <a:schemeClr val="lt1"/>
              </a:solidFill>
            </a:endParaRPr>
          </a:p>
        </p:txBody>
      </p:sp>
      <p:pic>
        <p:nvPicPr>
          <p:cNvPr id="74" name="Google Shape;74;p14"/>
          <p:cNvPicPr preferRelativeResize="0"/>
          <p:nvPr/>
        </p:nvPicPr>
        <p:blipFill>
          <a:blip r:embed="rId3">
            <a:alphaModFix/>
          </a:blip>
          <a:stretch>
            <a:fillRect/>
          </a:stretch>
        </p:blipFill>
        <p:spPr>
          <a:xfrm>
            <a:off x="7930200" y="282125"/>
            <a:ext cx="938552" cy="4376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Bullet Points">
  <p:cSld name="TITLE_AND_TWO_COLUMNS_1">
    <p:spTree>
      <p:nvGrpSpPr>
        <p:cNvPr id="1" name="Shape 75"/>
        <p:cNvGrpSpPr/>
        <p:nvPr/>
      </p:nvGrpSpPr>
      <p:grpSpPr>
        <a:xfrm>
          <a:off x="0" y="0"/>
          <a:ext cx="0" cy="0"/>
          <a:chOff x="0" y="0"/>
          <a:chExt cx="0" cy="0"/>
        </a:xfrm>
      </p:grpSpPr>
      <p:sp>
        <p:nvSpPr>
          <p:cNvPr id="76" name="Google Shape;76;p15"/>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78" name="Google Shape;78;p15"/>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79"/>
        <p:cNvGrpSpPr/>
        <p:nvPr/>
      </p:nvGrpSpPr>
      <p:grpSpPr>
        <a:xfrm>
          <a:off x="0" y="0"/>
          <a:ext cx="0" cy="0"/>
          <a:chOff x="0" y="0"/>
          <a:chExt cx="0" cy="0"/>
        </a:xfrm>
      </p:grpSpPr>
      <p:sp>
        <p:nvSpPr>
          <p:cNvPr id="80" name="Google Shape;80;p16"/>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txBox="1">
            <a:spLocks noGrp="1"/>
          </p:cNvSpPr>
          <p:nvPr>
            <p:ph type="title" hasCustomPrompt="1"/>
          </p:nvPr>
        </p:nvSpPr>
        <p:spPr>
          <a:xfrm>
            <a:off x="771706" y="1397275"/>
            <a:ext cx="2442300" cy="121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3221F"/>
              </a:buClr>
              <a:buSzPts val="7200"/>
              <a:buNone/>
              <a:defRPr sz="7200">
                <a:solidFill>
                  <a:srgbClr val="C3221F"/>
                </a:solidFill>
              </a:defRPr>
            </a:lvl1pPr>
            <a:lvl2pPr lvl="1" algn="ctr" rtl="0">
              <a:spcBef>
                <a:spcPts val="0"/>
              </a:spcBef>
              <a:spcAft>
                <a:spcPts val="0"/>
              </a:spcAft>
              <a:buClr>
                <a:srgbClr val="FDDCAE"/>
              </a:buClr>
              <a:buSzPts val="7200"/>
              <a:buNone/>
              <a:defRPr sz="7200">
                <a:solidFill>
                  <a:srgbClr val="FDDCAE"/>
                </a:solidFill>
              </a:defRPr>
            </a:lvl2pPr>
            <a:lvl3pPr lvl="2" algn="ctr" rtl="0">
              <a:spcBef>
                <a:spcPts val="0"/>
              </a:spcBef>
              <a:spcAft>
                <a:spcPts val="0"/>
              </a:spcAft>
              <a:buClr>
                <a:srgbClr val="FDDCAE"/>
              </a:buClr>
              <a:buSzPts val="7200"/>
              <a:buNone/>
              <a:defRPr sz="7200">
                <a:solidFill>
                  <a:srgbClr val="FDDCAE"/>
                </a:solidFill>
              </a:defRPr>
            </a:lvl3pPr>
            <a:lvl4pPr lvl="3" algn="ctr" rtl="0">
              <a:spcBef>
                <a:spcPts val="0"/>
              </a:spcBef>
              <a:spcAft>
                <a:spcPts val="0"/>
              </a:spcAft>
              <a:buClr>
                <a:srgbClr val="FDDCAE"/>
              </a:buClr>
              <a:buSzPts val="7200"/>
              <a:buNone/>
              <a:defRPr sz="7200">
                <a:solidFill>
                  <a:srgbClr val="FDDCAE"/>
                </a:solidFill>
              </a:defRPr>
            </a:lvl4pPr>
            <a:lvl5pPr lvl="4" algn="ctr" rtl="0">
              <a:spcBef>
                <a:spcPts val="0"/>
              </a:spcBef>
              <a:spcAft>
                <a:spcPts val="0"/>
              </a:spcAft>
              <a:buClr>
                <a:srgbClr val="FDDCAE"/>
              </a:buClr>
              <a:buSzPts val="7200"/>
              <a:buNone/>
              <a:defRPr sz="7200">
                <a:solidFill>
                  <a:srgbClr val="FDDCAE"/>
                </a:solidFill>
              </a:defRPr>
            </a:lvl5pPr>
            <a:lvl6pPr lvl="5" algn="ctr" rtl="0">
              <a:spcBef>
                <a:spcPts val="0"/>
              </a:spcBef>
              <a:spcAft>
                <a:spcPts val="0"/>
              </a:spcAft>
              <a:buClr>
                <a:srgbClr val="FDDCAE"/>
              </a:buClr>
              <a:buSzPts val="7200"/>
              <a:buNone/>
              <a:defRPr sz="7200">
                <a:solidFill>
                  <a:srgbClr val="FDDCAE"/>
                </a:solidFill>
              </a:defRPr>
            </a:lvl6pPr>
            <a:lvl7pPr lvl="6" algn="ctr" rtl="0">
              <a:spcBef>
                <a:spcPts val="0"/>
              </a:spcBef>
              <a:spcAft>
                <a:spcPts val="0"/>
              </a:spcAft>
              <a:buClr>
                <a:srgbClr val="FDDCAE"/>
              </a:buClr>
              <a:buSzPts val="7200"/>
              <a:buNone/>
              <a:defRPr sz="7200">
                <a:solidFill>
                  <a:srgbClr val="FDDCAE"/>
                </a:solidFill>
              </a:defRPr>
            </a:lvl7pPr>
            <a:lvl8pPr lvl="7" algn="ctr" rtl="0">
              <a:spcBef>
                <a:spcPts val="0"/>
              </a:spcBef>
              <a:spcAft>
                <a:spcPts val="0"/>
              </a:spcAft>
              <a:buClr>
                <a:srgbClr val="FDDCAE"/>
              </a:buClr>
              <a:buSzPts val="7200"/>
              <a:buNone/>
              <a:defRPr sz="7200">
                <a:solidFill>
                  <a:srgbClr val="FDDCAE"/>
                </a:solidFill>
              </a:defRPr>
            </a:lvl8pPr>
            <a:lvl9pPr lvl="8" algn="ctr" rtl="0">
              <a:spcBef>
                <a:spcPts val="0"/>
              </a:spcBef>
              <a:spcAft>
                <a:spcPts val="0"/>
              </a:spcAft>
              <a:buClr>
                <a:srgbClr val="FDDCAE"/>
              </a:buClr>
              <a:buSzPts val="7200"/>
              <a:buNone/>
              <a:defRPr sz="7200">
                <a:solidFill>
                  <a:srgbClr val="FDDCAE"/>
                </a:solidFill>
              </a:defRPr>
            </a:lvl9pPr>
          </a:lstStyle>
          <a:p>
            <a:r>
              <a:t>xx%</a:t>
            </a:r>
          </a:p>
        </p:txBody>
      </p:sp>
      <p:sp>
        <p:nvSpPr>
          <p:cNvPr id="82" name="Google Shape;82;p16"/>
          <p:cNvSpPr txBox="1">
            <a:spLocks noGrp="1"/>
          </p:cNvSpPr>
          <p:nvPr>
            <p:ph type="title" idx="2"/>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6"/>
          <p:cNvSpPr txBox="1">
            <a:spLocks noGrp="1"/>
          </p:cNvSpPr>
          <p:nvPr>
            <p:ph type="title" idx="3"/>
          </p:nvPr>
        </p:nvSpPr>
        <p:spPr>
          <a:xfrm>
            <a:off x="749175" y="1907225"/>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4" name="Google Shape;84;p16"/>
          <p:cNvSpPr txBox="1">
            <a:spLocks noGrp="1"/>
          </p:cNvSpPr>
          <p:nvPr>
            <p:ph type="title" idx="4" hasCustomPrompt="1"/>
          </p:nvPr>
        </p:nvSpPr>
        <p:spPr>
          <a:xfrm>
            <a:off x="3350869" y="1397275"/>
            <a:ext cx="2442300" cy="121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3221F"/>
              </a:buClr>
              <a:buSzPts val="7200"/>
              <a:buNone/>
              <a:defRPr sz="7200">
                <a:solidFill>
                  <a:srgbClr val="C3221F"/>
                </a:solidFill>
              </a:defRPr>
            </a:lvl1pPr>
            <a:lvl2pPr lvl="1" algn="ctr" rtl="0">
              <a:spcBef>
                <a:spcPts val="0"/>
              </a:spcBef>
              <a:spcAft>
                <a:spcPts val="0"/>
              </a:spcAft>
              <a:buClr>
                <a:srgbClr val="FDDCAE"/>
              </a:buClr>
              <a:buSzPts val="7200"/>
              <a:buNone/>
              <a:defRPr sz="7200">
                <a:solidFill>
                  <a:srgbClr val="FDDCAE"/>
                </a:solidFill>
              </a:defRPr>
            </a:lvl2pPr>
            <a:lvl3pPr lvl="2" algn="ctr" rtl="0">
              <a:spcBef>
                <a:spcPts val="0"/>
              </a:spcBef>
              <a:spcAft>
                <a:spcPts val="0"/>
              </a:spcAft>
              <a:buClr>
                <a:srgbClr val="FDDCAE"/>
              </a:buClr>
              <a:buSzPts val="7200"/>
              <a:buNone/>
              <a:defRPr sz="7200">
                <a:solidFill>
                  <a:srgbClr val="FDDCAE"/>
                </a:solidFill>
              </a:defRPr>
            </a:lvl3pPr>
            <a:lvl4pPr lvl="3" algn="ctr" rtl="0">
              <a:spcBef>
                <a:spcPts val="0"/>
              </a:spcBef>
              <a:spcAft>
                <a:spcPts val="0"/>
              </a:spcAft>
              <a:buClr>
                <a:srgbClr val="FDDCAE"/>
              </a:buClr>
              <a:buSzPts val="7200"/>
              <a:buNone/>
              <a:defRPr sz="7200">
                <a:solidFill>
                  <a:srgbClr val="FDDCAE"/>
                </a:solidFill>
              </a:defRPr>
            </a:lvl4pPr>
            <a:lvl5pPr lvl="4" algn="ctr" rtl="0">
              <a:spcBef>
                <a:spcPts val="0"/>
              </a:spcBef>
              <a:spcAft>
                <a:spcPts val="0"/>
              </a:spcAft>
              <a:buClr>
                <a:srgbClr val="FDDCAE"/>
              </a:buClr>
              <a:buSzPts val="7200"/>
              <a:buNone/>
              <a:defRPr sz="7200">
                <a:solidFill>
                  <a:srgbClr val="FDDCAE"/>
                </a:solidFill>
              </a:defRPr>
            </a:lvl5pPr>
            <a:lvl6pPr lvl="5" algn="ctr" rtl="0">
              <a:spcBef>
                <a:spcPts val="0"/>
              </a:spcBef>
              <a:spcAft>
                <a:spcPts val="0"/>
              </a:spcAft>
              <a:buClr>
                <a:srgbClr val="FDDCAE"/>
              </a:buClr>
              <a:buSzPts val="7200"/>
              <a:buNone/>
              <a:defRPr sz="7200">
                <a:solidFill>
                  <a:srgbClr val="FDDCAE"/>
                </a:solidFill>
              </a:defRPr>
            </a:lvl6pPr>
            <a:lvl7pPr lvl="6" algn="ctr" rtl="0">
              <a:spcBef>
                <a:spcPts val="0"/>
              </a:spcBef>
              <a:spcAft>
                <a:spcPts val="0"/>
              </a:spcAft>
              <a:buClr>
                <a:srgbClr val="FDDCAE"/>
              </a:buClr>
              <a:buSzPts val="7200"/>
              <a:buNone/>
              <a:defRPr sz="7200">
                <a:solidFill>
                  <a:srgbClr val="FDDCAE"/>
                </a:solidFill>
              </a:defRPr>
            </a:lvl7pPr>
            <a:lvl8pPr lvl="7" algn="ctr" rtl="0">
              <a:spcBef>
                <a:spcPts val="0"/>
              </a:spcBef>
              <a:spcAft>
                <a:spcPts val="0"/>
              </a:spcAft>
              <a:buClr>
                <a:srgbClr val="FDDCAE"/>
              </a:buClr>
              <a:buSzPts val="7200"/>
              <a:buNone/>
              <a:defRPr sz="7200">
                <a:solidFill>
                  <a:srgbClr val="FDDCAE"/>
                </a:solidFill>
              </a:defRPr>
            </a:lvl8pPr>
            <a:lvl9pPr lvl="8" algn="ctr" rtl="0">
              <a:spcBef>
                <a:spcPts val="0"/>
              </a:spcBef>
              <a:spcAft>
                <a:spcPts val="0"/>
              </a:spcAft>
              <a:buClr>
                <a:srgbClr val="FDDCAE"/>
              </a:buClr>
              <a:buSzPts val="7200"/>
              <a:buNone/>
              <a:defRPr sz="7200">
                <a:solidFill>
                  <a:srgbClr val="FDDCAE"/>
                </a:solidFill>
              </a:defRPr>
            </a:lvl9pPr>
          </a:lstStyle>
          <a:p>
            <a:r>
              <a:t>xx%</a:t>
            </a:r>
          </a:p>
        </p:txBody>
      </p:sp>
      <p:sp>
        <p:nvSpPr>
          <p:cNvPr id="85" name="Google Shape;85;p16"/>
          <p:cNvSpPr txBox="1">
            <a:spLocks noGrp="1"/>
          </p:cNvSpPr>
          <p:nvPr>
            <p:ph type="title" idx="5"/>
          </p:nvPr>
        </p:nvSpPr>
        <p:spPr>
          <a:xfrm>
            <a:off x="3328339" y="1907225"/>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6" name="Google Shape;86;p16"/>
          <p:cNvSpPr txBox="1">
            <a:spLocks noGrp="1"/>
          </p:cNvSpPr>
          <p:nvPr>
            <p:ph type="title" idx="6" hasCustomPrompt="1"/>
          </p:nvPr>
        </p:nvSpPr>
        <p:spPr>
          <a:xfrm>
            <a:off x="5930044" y="1397275"/>
            <a:ext cx="2442300" cy="121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3221F"/>
              </a:buClr>
              <a:buSzPts val="7200"/>
              <a:buNone/>
              <a:defRPr sz="7200">
                <a:solidFill>
                  <a:srgbClr val="C3221F"/>
                </a:solidFill>
              </a:defRPr>
            </a:lvl1pPr>
            <a:lvl2pPr lvl="1" algn="ctr" rtl="0">
              <a:spcBef>
                <a:spcPts val="0"/>
              </a:spcBef>
              <a:spcAft>
                <a:spcPts val="0"/>
              </a:spcAft>
              <a:buClr>
                <a:srgbClr val="FDDCAE"/>
              </a:buClr>
              <a:buSzPts val="7200"/>
              <a:buNone/>
              <a:defRPr sz="7200">
                <a:solidFill>
                  <a:srgbClr val="FDDCAE"/>
                </a:solidFill>
              </a:defRPr>
            </a:lvl2pPr>
            <a:lvl3pPr lvl="2" algn="ctr" rtl="0">
              <a:spcBef>
                <a:spcPts val="0"/>
              </a:spcBef>
              <a:spcAft>
                <a:spcPts val="0"/>
              </a:spcAft>
              <a:buClr>
                <a:srgbClr val="FDDCAE"/>
              </a:buClr>
              <a:buSzPts val="7200"/>
              <a:buNone/>
              <a:defRPr sz="7200">
                <a:solidFill>
                  <a:srgbClr val="FDDCAE"/>
                </a:solidFill>
              </a:defRPr>
            </a:lvl3pPr>
            <a:lvl4pPr lvl="3" algn="ctr" rtl="0">
              <a:spcBef>
                <a:spcPts val="0"/>
              </a:spcBef>
              <a:spcAft>
                <a:spcPts val="0"/>
              </a:spcAft>
              <a:buClr>
                <a:srgbClr val="FDDCAE"/>
              </a:buClr>
              <a:buSzPts val="7200"/>
              <a:buNone/>
              <a:defRPr sz="7200">
                <a:solidFill>
                  <a:srgbClr val="FDDCAE"/>
                </a:solidFill>
              </a:defRPr>
            </a:lvl4pPr>
            <a:lvl5pPr lvl="4" algn="ctr" rtl="0">
              <a:spcBef>
                <a:spcPts val="0"/>
              </a:spcBef>
              <a:spcAft>
                <a:spcPts val="0"/>
              </a:spcAft>
              <a:buClr>
                <a:srgbClr val="FDDCAE"/>
              </a:buClr>
              <a:buSzPts val="7200"/>
              <a:buNone/>
              <a:defRPr sz="7200">
                <a:solidFill>
                  <a:srgbClr val="FDDCAE"/>
                </a:solidFill>
              </a:defRPr>
            </a:lvl5pPr>
            <a:lvl6pPr lvl="5" algn="ctr" rtl="0">
              <a:spcBef>
                <a:spcPts val="0"/>
              </a:spcBef>
              <a:spcAft>
                <a:spcPts val="0"/>
              </a:spcAft>
              <a:buClr>
                <a:srgbClr val="FDDCAE"/>
              </a:buClr>
              <a:buSzPts val="7200"/>
              <a:buNone/>
              <a:defRPr sz="7200">
                <a:solidFill>
                  <a:srgbClr val="FDDCAE"/>
                </a:solidFill>
              </a:defRPr>
            </a:lvl6pPr>
            <a:lvl7pPr lvl="6" algn="ctr" rtl="0">
              <a:spcBef>
                <a:spcPts val="0"/>
              </a:spcBef>
              <a:spcAft>
                <a:spcPts val="0"/>
              </a:spcAft>
              <a:buClr>
                <a:srgbClr val="FDDCAE"/>
              </a:buClr>
              <a:buSzPts val="7200"/>
              <a:buNone/>
              <a:defRPr sz="7200">
                <a:solidFill>
                  <a:srgbClr val="FDDCAE"/>
                </a:solidFill>
              </a:defRPr>
            </a:lvl7pPr>
            <a:lvl8pPr lvl="7" algn="ctr" rtl="0">
              <a:spcBef>
                <a:spcPts val="0"/>
              </a:spcBef>
              <a:spcAft>
                <a:spcPts val="0"/>
              </a:spcAft>
              <a:buClr>
                <a:srgbClr val="FDDCAE"/>
              </a:buClr>
              <a:buSzPts val="7200"/>
              <a:buNone/>
              <a:defRPr sz="7200">
                <a:solidFill>
                  <a:srgbClr val="FDDCAE"/>
                </a:solidFill>
              </a:defRPr>
            </a:lvl8pPr>
            <a:lvl9pPr lvl="8" algn="ctr" rtl="0">
              <a:spcBef>
                <a:spcPts val="0"/>
              </a:spcBef>
              <a:spcAft>
                <a:spcPts val="0"/>
              </a:spcAft>
              <a:buClr>
                <a:srgbClr val="FDDCAE"/>
              </a:buClr>
              <a:buSzPts val="7200"/>
              <a:buNone/>
              <a:defRPr sz="7200">
                <a:solidFill>
                  <a:srgbClr val="FDDCAE"/>
                </a:solidFill>
              </a:defRPr>
            </a:lvl9pPr>
          </a:lstStyle>
          <a:p>
            <a:r>
              <a:t>xx%</a:t>
            </a:r>
          </a:p>
        </p:txBody>
      </p:sp>
      <p:sp>
        <p:nvSpPr>
          <p:cNvPr id="87" name="Google Shape;87;p16"/>
          <p:cNvSpPr txBox="1">
            <a:spLocks noGrp="1"/>
          </p:cNvSpPr>
          <p:nvPr>
            <p:ph type="title" idx="7"/>
          </p:nvPr>
        </p:nvSpPr>
        <p:spPr>
          <a:xfrm>
            <a:off x="5907514" y="1907225"/>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8" hasCustomPrompt="1"/>
          </p:nvPr>
        </p:nvSpPr>
        <p:spPr>
          <a:xfrm>
            <a:off x="771706" y="2948100"/>
            <a:ext cx="2442300" cy="121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3221F"/>
              </a:buClr>
              <a:buSzPts val="7200"/>
              <a:buNone/>
              <a:defRPr sz="7200">
                <a:solidFill>
                  <a:srgbClr val="C3221F"/>
                </a:solidFill>
              </a:defRPr>
            </a:lvl1pPr>
            <a:lvl2pPr lvl="1" algn="ctr" rtl="0">
              <a:spcBef>
                <a:spcPts val="0"/>
              </a:spcBef>
              <a:spcAft>
                <a:spcPts val="0"/>
              </a:spcAft>
              <a:buClr>
                <a:srgbClr val="FDDCAE"/>
              </a:buClr>
              <a:buSzPts val="7200"/>
              <a:buNone/>
              <a:defRPr sz="7200">
                <a:solidFill>
                  <a:srgbClr val="FDDCAE"/>
                </a:solidFill>
              </a:defRPr>
            </a:lvl2pPr>
            <a:lvl3pPr lvl="2" algn="ctr" rtl="0">
              <a:spcBef>
                <a:spcPts val="0"/>
              </a:spcBef>
              <a:spcAft>
                <a:spcPts val="0"/>
              </a:spcAft>
              <a:buClr>
                <a:srgbClr val="FDDCAE"/>
              </a:buClr>
              <a:buSzPts val="7200"/>
              <a:buNone/>
              <a:defRPr sz="7200">
                <a:solidFill>
                  <a:srgbClr val="FDDCAE"/>
                </a:solidFill>
              </a:defRPr>
            </a:lvl3pPr>
            <a:lvl4pPr lvl="3" algn="ctr" rtl="0">
              <a:spcBef>
                <a:spcPts val="0"/>
              </a:spcBef>
              <a:spcAft>
                <a:spcPts val="0"/>
              </a:spcAft>
              <a:buClr>
                <a:srgbClr val="FDDCAE"/>
              </a:buClr>
              <a:buSzPts val="7200"/>
              <a:buNone/>
              <a:defRPr sz="7200">
                <a:solidFill>
                  <a:srgbClr val="FDDCAE"/>
                </a:solidFill>
              </a:defRPr>
            </a:lvl4pPr>
            <a:lvl5pPr lvl="4" algn="ctr" rtl="0">
              <a:spcBef>
                <a:spcPts val="0"/>
              </a:spcBef>
              <a:spcAft>
                <a:spcPts val="0"/>
              </a:spcAft>
              <a:buClr>
                <a:srgbClr val="FDDCAE"/>
              </a:buClr>
              <a:buSzPts val="7200"/>
              <a:buNone/>
              <a:defRPr sz="7200">
                <a:solidFill>
                  <a:srgbClr val="FDDCAE"/>
                </a:solidFill>
              </a:defRPr>
            </a:lvl5pPr>
            <a:lvl6pPr lvl="5" algn="ctr" rtl="0">
              <a:spcBef>
                <a:spcPts val="0"/>
              </a:spcBef>
              <a:spcAft>
                <a:spcPts val="0"/>
              </a:spcAft>
              <a:buClr>
                <a:srgbClr val="FDDCAE"/>
              </a:buClr>
              <a:buSzPts val="7200"/>
              <a:buNone/>
              <a:defRPr sz="7200">
                <a:solidFill>
                  <a:srgbClr val="FDDCAE"/>
                </a:solidFill>
              </a:defRPr>
            </a:lvl6pPr>
            <a:lvl7pPr lvl="6" algn="ctr" rtl="0">
              <a:spcBef>
                <a:spcPts val="0"/>
              </a:spcBef>
              <a:spcAft>
                <a:spcPts val="0"/>
              </a:spcAft>
              <a:buClr>
                <a:srgbClr val="FDDCAE"/>
              </a:buClr>
              <a:buSzPts val="7200"/>
              <a:buNone/>
              <a:defRPr sz="7200">
                <a:solidFill>
                  <a:srgbClr val="FDDCAE"/>
                </a:solidFill>
              </a:defRPr>
            </a:lvl7pPr>
            <a:lvl8pPr lvl="7" algn="ctr" rtl="0">
              <a:spcBef>
                <a:spcPts val="0"/>
              </a:spcBef>
              <a:spcAft>
                <a:spcPts val="0"/>
              </a:spcAft>
              <a:buClr>
                <a:srgbClr val="FDDCAE"/>
              </a:buClr>
              <a:buSzPts val="7200"/>
              <a:buNone/>
              <a:defRPr sz="7200">
                <a:solidFill>
                  <a:srgbClr val="FDDCAE"/>
                </a:solidFill>
              </a:defRPr>
            </a:lvl8pPr>
            <a:lvl9pPr lvl="8" algn="ctr" rtl="0">
              <a:spcBef>
                <a:spcPts val="0"/>
              </a:spcBef>
              <a:spcAft>
                <a:spcPts val="0"/>
              </a:spcAft>
              <a:buClr>
                <a:srgbClr val="FDDCAE"/>
              </a:buClr>
              <a:buSzPts val="7200"/>
              <a:buNone/>
              <a:defRPr sz="7200">
                <a:solidFill>
                  <a:srgbClr val="FDDCAE"/>
                </a:solidFill>
              </a:defRPr>
            </a:lvl9pPr>
          </a:lstStyle>
          <a:p>
            <a:r>
              <a:t>xx%</a:t>
            </a:r>
          </a:p>
        </p:txBody>
      </p:sp>
      <p:sp>
        <p:nvSpPr>
          <p:cNvPr id="89" name="Google Shape;89;p16"/>
          <p:cNvSpPr txBox="1">
            <a:spLocks noGrp="1"/>
          </p:cNvSpPr>
          <p:nvPr>
            <p:ph type="title" idx="9"/>
          </p:nvPr>
        </p:nvSpPr>
        <p:spPr>
          <a:xfrm>
            <a:off x="749175" y="3458050"/>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0" name="Google Shape;90;p16"/>
          <p:cNvSpPr txBox="1">
            <a:spLocks noGrp="1"/>
          </p:cNvSpPr>
          <p:nvPr>
            <p:ph type="title" idx="13" hasCustomPrompt="1"/>
          </p:nvPr>
        </p:nvSpPr>
        <p:spPr>
          <a:xfrm>
            <a:off x="3350869" y="2948100"/>
            <a:ext cx="2442300" cy="121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3221F"/>
              </a:buClr>
              <a:buSzPts val="7200"/>
              <a:buNone/>
              <a:defRPr sz="7200">
                <a:solidFill>
                  <a:srgbClr val="C3221F"/>
                </a:solidFill>
              </a:defRPr>
            </a:lvl1pPr>
            <a:lvl2pPr lvl="1" algn="ctr" rtl="0">
              <a:spcBef>
                <a:spcPts val="0"/>
              </a:spcBef>
              <a:spcAft>
                <a:spcPts val="0"/>
              </a:spcAft>
              <a:buClr>
                <a:srgbClr val="FDDCAE"/>
              </a:buClr>
              <a:buSzPts val="7200"/>
              <a:buNone/>
              <a:defRPr sz="7200">
                <a:solidFill>
                  <a:srgbClr val="FDDCAE"/>
                </a:solidFill>
              </a:defRPr>
            </a:lvl2pPr>
            <a:lvl3pPr lvl="2" algn="ctr" rtl="0">
              <a:spcBef>
                <a:spcPts val="0"/>
              </a:spcBef>
              <a:spcAft>
                <a:spcPts val="0"/>
              </a:spcAft>
              <a:buClr>
                <a:srgbClr val="FDDCAE"/>
              </a:buClr>
              <a:buSzPts val="7200"/>
              <a:buNone/>
              <a:defRPr sz="7200">
                <a:solidFill>
                  <a:srgbClr val="FDDCAE"/>
                </a:solidFill>
              </a:defRPr>
            </a:lvl3pPr>
            <a:lvl4pPr lvl="3" algn="ctr" rtl="0">
              <a:spcBef>
                <a:spcPts val="0"/>
              </a:spcBef>
              <a:spcAft>
                <a:spcPts val="0"/>
              </a:spcAft>
              <a:buClr>
                <a:srgbClr val="FDDCAE"/>
              </a:buClr>
              <a:buSzPts val="7200"/>
              <a:buNone/>
              <a:defRPr sz="7200">
                <a:solidFill>
                  <a:srgbClr val="FDDCAE"/>
                </a:solidFill>
              </a:defRPr>
            </a:lvl4pPr>
            <a:lvl5pPr lvl="4" algn="ctr" rtl="0">
              <a:spcBef>
                <a:spcPts val="0"/>
              </a:spcBef>
              <a:spcAft>
                <a:spcPts val="0"/>
              </a:spcAft>
              <a:buClr>
                <a:srgbClr val="FDDCAE"/>
              </a:buClr>
              <a:buSzPts val="7200"/>
              <a:buNone/>
              <a:defRPr sz="7200">
                <a:solidFill>
                  <a:srgbClr val="FDDCAE"/>
                </a:solidFill>
              </a:defRPr>
            </a:lvl5pPr>
            <a:lvl6pPr lvl="5" algn="ctr" rtl="0">
              <a:spcBef>
                <a:spcPts val="0"/>
              </a:spcBef>
              <a:spcAft>
                <a:spcPts val="0"/>
              </a:spcAft>
              <a:buClr>
                <a:srgbClr val="FDDCAE"/>
              </a:buClr>
              <a:buSzPts val="7200"/>
              <a:buNone/>
              <a:defRPr sz="7200">
                <a:solidFill>
                  <a:srgbClr val="FDDCAE"/>
                </a:solidFill>
              </a:defRPr>
            </a:lvl6pPr>
            <a:lvl7pPr lvl="6" algn="ctr" rtl="0">
              <a:spcBef>
                <a:spcPts val="0"/>
              </a:spcBef>
              <a:spcAft>
                <a:spcPts val="0"/>
              </a:spcAft>
              <a:buClr>
                <a:srgbClr val="FDDCAE"/>
              </a:buClr>
              <a:buSzPts val="7200"/>
              <a:buNone/>
              <a:defRPr sz="7200">
                <a:solidFill>
                  <a:srgbClr val="FDDCAE"/>
                </a:solidFill>
              </a:defRPr>
            </a:lvl7pPr>
            <a:lvl8pPr lvl="7" algn="ctr" rtl="0">
              <a:spcBef>
                <a:spcPts val="0"/>
              </a:spcBef>
              <a:spcAft>
                <a:spcPts val="0"/>
              </a:spcAft>
              <a:buClr>
                <a:srgbClr val="FDDCAE"/>
              </a:buClr>
              <a:buSzPts val="7200"/>
              <a:buNone/>
              <a:defRPr sz="7200">
                <a:solidFill>
                  <a:srgbClr val="FDDCAE"/>
                </a:solidFill>
              </a:defRPr>
            </a:lvl8pPr>
            <a:lvl9pPr lvl="8" algn="ctr" rtl="0">
              <a:spcBef>
                <a:spcPts val="0"/>
              </a:spcBef>
              <a:spcAft>
                <a:spcPts val="0"/>
              </a:spcAft>
              <a:buClr>
                <a:srgbClr val="FDDCAE"/>
              </a:buClr>
              <a:buSzPts val="7200"/>
              <a:buNone/>
              <a:defRPr sz="7200">
                <a:solidFill>
                  <a:srgbClr val="FDDCAE"/>
                </a:solidFill>
              </a:defRPr>
            </a:lvl9pPr>
          </a:lstStyle>
          <a:p>
            <a:r>
              <a:t>xx%</a:t>
            </a:r>
          </a:p>
        </p:txBody>
      </p:sp>
      <p:sp>
        <p:nvSpPr>
          <p:cNvPr id="91" name="Google Shape;91;p16"/>
          <p:cNvSpPr txBox="1">
            <a:spLocks noGrp="1"/>
          </p:cNvSpPr>
          <p:nvPr>
            <p:ph type="title" idx="14"/>
          </p:nvPr>
        </p:nvSpPr>
        <p:spPr>
          <a:xfrm>
            <a:off x="3328339" y="3458050"/>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2" name="Google Shape;92;p16"/>
          <p:cNvSpPr txBox="1">
            <a:spLocks noGrp="1"/>
          </p:cNvSpPr>
          <p:nvPr>
            <p:ph type="title" idx="15" hasCustomPrompt="1"/>
          </p:nvPr>
        </p:nvSpPr>
        <p:spPr>
          <a:xfrm>
            <a:off x="5930044" y="2948100"/>
            <a:ext cx="2442300" cy="121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3221F"/>
              </a:buClr>
              <a:buSzPts val="7200"/>
              <a:buNone/>
              <a:defRPr sz="7200">
                <a:solidFill>
                  <a:srgbClr val="C3221F"/>
                </a:solidFill>
              </a:defRPr>
            </a:lvl1pPr>
            <a:lvl2pPr lvl="1" algn="ctr" rtl="0">
              <a:spcBef>
                <a:spcPts val="0"/>
              </a:spcBef>
              <a:spcAft>
                <a:spcPts val="0"/>
              </a:spcAft>
              <a:buClr>
                <a:srgbClr val="FDDCAE"/>
              </a:buClr>
              <a:buSzPts val="7200"/>
              <a:buNone/>
              <a:defRPr sz="7200">
                <a:solidFill>
                  <a:srgbClr val="FDDCAE"/>
                </a:solidFill>
              </a:defRPr>
            </a:lvl2pPr>
            <a:lvl3pPr lvl="2" algn="ctr" rtl="0">
              <a:spcBef>
                <a:spcPts val="0"/>
              </a:spcBef>
              <a:spcAft>
                <a:spcPts val="0"/>
              </a:spcAft>
              <a:buClr>
                <a:srgbClr val="FDDCAE"/>
              </a:buClr>
              <a:buSzPts val="7200"/>
              <a:buNone/>
              <a:defRPr sz="7200">
                <a:solidFill>
                  <a:srgbClr val="FDDCAE"/>
                </a:solidFill>
              </a:defRPr>
            </a:lvl3pPr>
            <a:lvl4pPr lvl="3" algn="ctr" rtl="0">
              <a:spcBef>
                <a:spcPts val="0"/>
              </a:spcBef>
              <a:spcAft>
                <a:spcPts val="0"/>
              </a:spcAft>
              <a:buClr>
                <a:srgbClr val="FDDCAE"/>
              </a:buClr>
              <a:buSzPts val="7200"/>
              <a:buNone/>
              <a:defRPr sz="7200">
                <a:solidFill>
                  <a:srgbClr val="FDDCAE"/>
                </a:solidFill>
              </a:defRPr>
            </a:lvl4pPr>
            <a:lvl5pPr lvl="4" algn="ctr" rtl="0">
              <a:spcBef>
                <a:spcPts val="0"/>
              </a:spcBef>
              <a:spcAft>
                <a:spcPts val="0"/>
              </a:spcAft>
              <a:buClr>
                <a:srgbClr val="FDDCAE"/>
              </a:buClr>
              <a:buSzPts val="7200"/>
              <a:buNone/>
              <a:defRPr sz="7200">
                <a:solidFill>
                  <a:srgbClr val="FDDCAE"/>
                </a:solidFill>
              </a:defRPr>
            </a:lvl5pPr>
            <a:lvl6pPr lvl="5" algn="ctr" rtl="0">
              <a:spcBef>
                <a:spcPts val="0"/>
              </a:spcBef>
              <a:spcAft>
                <a:spcPts val="0"/>
              </a:spcAft>
              <a:buClr>
                <a:srgbClr val="FDDCAE"/>
              </a:buClr>
              <a:buSzPts val="7200"/>
              <a:buNone/>
              <a:defRPr sz="7200">
                <a:solidFill>
                  <a:srgbClr val="FDDCAE"/>
                </a:solidFill>
              </a:defRPr>
            </a:lvl6pPr>
            <a:lvl7pPr lvl="6" algn="ctr" rtl="0">
              <a:spcBef>
                <a:spcPts val="0"/>
              </a:spcBef>
              <a:spcAft>
                <a:spcPts val="0"/>
              </a:spcAft>
              <a:buClr>
                <a:srgbClr val="FDDCAE"/>
              </a:buClr>
              <a:buSzPts val="7200"/>
              <a:buNone/>
              <a:defRPr sz="7200">
                <a:solidFill>
                  <a:srgbClr val="FDDCAE"/>
                </a:solidFill>
              </a:defRPr>
            </a:lvl7pPr>
            <a:lvl8pPr lvl="7" algn="ctr" rtl="0">
              <a:spcBef>
                <a:spcPts val="0"/>
              </a:spcBef>
              <a:spcAft>
                <a:spcPts val="0"/>
              </a:spcAft>
              <a:buClr>
                <a:srgbClr val="FDDCAE"/>
              </a:buClr>
              <a:buSzPts val="7200"/>
              <a:buNone/>
              <a:defRPr sz="7200">
                <a:solidFill>
                  <a:srgbClr val="FDDCAE"/>
                </a:solidFill>
              </a:defRPr>
            </a:lvl8pPr>
            <a:lvl9pPr lvl="8" algn="ctr" rtl="0">
              <a:spcBef>
                <a:spcPts val="0"/>
              </a:spcBef>
              <a:spcAft>
                <a:spcPts val="0"/>
              </a:spcAft>
              <a:buClr>
                <a:srgbClr val="FDDCAE"/>
              </a:buClr>
              <a:buSzPts val="7200"/>
              <a:buNone/>
              <a:defRPr sz="7200">
                <a:solidFill>
                  <a:srgbClr val="FDDCAE"/>
                </a:solidFill>
              </a:defRPr>
            </a:lvl9pPr>
          </a:lstStyle>
          <a:p>
            <a:r>
              <a:t>xx%</a:t>
            </a:r>
          </a:p>
        </p:txBody>
      </p:sp>
      <p:sp>
        <p:nvSpPr>
          <p:cNvPr id="93" name="Google Shape;93;p16"/>
          <p:cNvSpPr txBox="1">
            <a:spLocks noGrp="1"/>
          </p:cNvSpPr>
          <p:nvPr>
            <p:ph type="title" idx="16"/>
          </p:nvPr>
        </p:nvSpPr>
        <p:spPr>
          <a:xfrm>
            <a:off x="5907514" y="3458050"/>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94" name="Google Shape;94;p16"/>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p:cSld name="TITLE_AND_BODY_1">
    <p:spTree>
      <p:nvGrpSpPr>
        <p:cNvPr id="1" name="Shape 95"/>
        <p:cNvGrpSpPr/>
        <p:nvPr/>
      </p:nvGrpSpPr>
      <p:grpSpPr>
        <a:xfrm>
          <a:off x="0" y="0"/>
          <a:ext cx="0" cy="0"/>
          <a:chOff x="0" y="0"/>
          <a:chExt cx="0" cy="0"/>
        </a:xfrm>
      </p:grpSpPr>
      <p:sp>
        <p:nvSpPr>
          <p:cNvPr id="96" name="Google Shape;96;p17"/>
          <p:cNvSpPr/>
          <p:nvPr/>
        </p:nvSpPr>
        <p:spPr>
          <a:xfrm>
            <a:off x="0" y="0"/>
            <a:ext cx="4569900" cy="51435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a:spLocks noGrp="1"/>
          </p:cNvSpPr>
          <p:nvPr>
            <p:ph type="title"/>
          </p:nvPr>
        </p:nvSpPr>
        <p:spPr>
          <a:xfrm>
            <a:off x="920250" y="1270075"/>
            <a:ext cx="272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7"/>
          <p:cNvSpPr txBox="1">
            <a:spLocks noGrp="1"/>
          </p:cNvSpPr>
          <p:nvPr>
            <p:ph type="title" idx="2"/>
          </p:nvPr>
        </p:nvSpPr>
        <p:spPr>
          <a:xfrm>
            <a:off x="5490150" y="1270075"/>
            <a:ext cx="2729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E2A47"/>
              </a:buClr>
              <a:buSzPts val="1800"/>
              <a:buNone/>
              <a:defRPr>
                <a:solidFill>
                  <a:srgbClr val="0E2A47"/>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pic>
        <p:nvPicPr>
          <p:cNvPr id="99" name="Google Shape;99;p17"/>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p:cSld name="TITLE_ONLY_1_1">
    <p:spTree>
      <p:nvGrpSpPr>
        <p:cNvPr id="1" name="Shape 100"/>
        <p:cNvGrpSpPr/>
        <p:nvPr/>
      </p:nvGrpSpPr>
      <p:grpSpPr>
        <a:xfrm>
          <a:off x="0" y="0"/>
          <a:ext cx="0" cy="0"/>
          <a:chOff x="0" y="0"/>
          <a:chExt cx="0" cy="0"/>
        </a:xfrm>
      </p:grpSpPr>
      <p:sp>
        <p:nvSpPr>
          <p:cNvPr id="101" name="Google Shape;101;p18"/>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18"/>
          <p:cNvSpPr txBox="1">
            <a:spLocks noGrp="1"/>
          </p:cNvSpPr>
          <p:nvPr>
            <p:ph type="title" idx="2"/>
          </p:nvPr>
        </p:nvSpPr>
        <p:spPr>
          <a:xfrm>
            <a:off x="852688" y="305667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4" name="Google Shape;104;p18"/>
          <p:cNvSpPr txBox="1">
            <a:spLocks noGrp="1"/>
          </p:cNvSpPr>
          <p:nvPr>
            <p:ph type="subTitle" idx="1"/>
          </p:nvPr>
        </p:nvSpPr>
        <p:spPr>
          <a:xfrm>
            <a:off x="852688" y="3400775"/>
            <a:ext cx="2320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000"/>
              <a:buNone/>
              <a:defRPr/>
            </a:lvl5pPr>
            <a:lvl6pPr lvl="5" algn="ctr" rtl="0">
              <a:lnSpc>
                <a:spcPct val="100000"/>
              </a:lnSpc>
              <a:spcBef>
                <a:spcPts val="0"/>
              </a:spcBef>
              <a:spcAft>
                <a:spcPts val="0"/>
              </a:spcAft>
              <a:buSzPts val="1000"/>
              <a:buNone/>
              <a:defRPr/>
            </a:lvl6pPr>
            <a:lvl7pPr lvl="6" algn="ctr" rtl="0">
              <a:lnSpc>
                <a:spcPct val="100000"/>
              </a:lnSpc>
              <a:spcBef>
                <a:spcPts val="0"/>
              </a:spcBef>
              <a:spcAft>
                <a:spcPts val="0"/>
              </a:spcAft>
              <a:buSzPts val="1000"/>
              <a:buNone/>
              <a:defRPr/>
            </a:lvl7pPr>
            <a:lvl8pPr lvl="7" algn="ctr" rtl="0">
              <a:lnSpc>
                <a:spcPct val="100000"/>
              </a:lnSpc>
              <a:spcBef>
                <a:spcPts val="0"/>
              </a:spcBef>
              <a:spcAft>
                <a:spcPts val="0"/>
              </a:spcAft>
              <a:buSzPts val="1000"/>
              <a:buNone/>
              <a:defRPr/>
            </a:lvl8pPr>
            <a:lvl9pPr lvl="8" algn="ctr" rtl="0">
              <a:lnSpc>
                <a:spcPct val="100000"/>
              </a:lnSpc>
              <a:spcBef>
                <a:spcPts val="0"/>
              </a:spcBef>
              <a:spcAft>
                <a:spcPts val="0"/>
              </a:spcAft>
              <a:buSzPts val="1000"/>
              <a:buNone/>
              <a:defRPr/>
            </a:lvl9pPr>
          </a:lstStyle>
          <a:p>
            <a:endParaRPr/>
          </a:p>
        </p:txBody>
      </p:sp>
      <p:sp>
        <p:nvSpPr>
          <p:cNvPr id="105" name="Google Shape;105;p18"/>
          <p:cNvSpPr txBox="1">
            <a:spLocks noGrp="1"/>
          </p:cNvSpPr>
          <p:nvPr>
            <p:ph type="title" idx="3"/>
          </p:nvPr>
        </p:nvSpPr>
        <p:spPr>
          <a:xfrm>
            <a:off x="3411589" y="305667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6" name="Google Shape;106;p18"/>
          <p:cNvSpPr txBox="1">
            <a:spLocks noGrp="1"/>
          </p:cNvSpPr>
          <p:nvPr>
            <p:ph type="subTitle" idx="4"/>
          </p:nvPr>
        </p:nvSpPr>
        <p:spPr>
          <a:xfrm>
            <a:off x="3411589" y="3400775"/>
            <a:ext cx="2320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000"/>
              <a:buNone/>
              <a:defRPr/>
            </a:lvl5pPr>
            <a:lvl6pPr lvl="5" algn="ctr" rtl="0">
              <a:lnSpc>
                <a:spcPct val="100000"/>
              </a:lnSpc>
              <a:spcBef>
                <a:spcPts val="0"/>
              </a:spcBef>
              <a:spcAft>
                <a:spcPts val="0"/>
              </a:spcAft>
              <a:buSzPts val="1000"/>
              <a:buNone/>
              <a:defRPr/>
            </a:lvl6pPr>
            <a:lvl7pPr lvl="6" algn="ctr" rtl="0">
              <a:lnSpc>
                <a:spcPct val="100000"/>
              </a:lnSpc>
              <a:spcBef>
                <a:spcPts val="0"/>
              </a:spcBef>
              <a:spcAft>
                <a:spcPts val="0"/>
              </a:spcAft>
              <a:buSzPts val="1000"/>
              <a:buNone/>
              <a:defRPr/>
            </a:lvl7pPr>
            <a:lvl8pPr lvl="7" algn="ctr" rtl="0">
              <a:lnSpc>
                <a:spcPct val="100000"/>
              </a:lnSpc>
              <a:spcBef>
                <a:spcPts val="0"/>
              </a:spcBef>
              <a:spcAft>
                <a:spcPts val="0"/>
              </a:spcAft>
              <a:buSzPts val="1000"/>
              <a:buNone/>
              <a:defRPr/>
            </a:lvl8pPr>
            <a:lvl9pPr lvl="8" algn="ctr" rtl="0">
              <a:lnSpc>
                <a:spcPct val="100000"/>
              </a:lnSpc>
              <a:spcBef>
                <a:spcPts val="0"/>
              </a:spcBef>
              <a:spcAft>
                <a:spcPts val="0"/>
              </a:spcAft>
              <a:buSzPts val="1000"/>
              <a:buNone/>
              <a:defRPr/>
            </a:lvl9pPr>
          </a:lstStyle>
          <a:p>
            <a:endParaRPr/>
          </a:p>
        </p:txBody>
      </p:sp>
      <p:sp>
        <p:nvSpPr>
          <p:cNvPr id="107" name="Google Shape;107;p18"/>
          <p:cNvSpPr txBox="1">
            <a:spLocks noGrp="1"/>
          </p:cNvSpPr>
          <p:nvPr>
            <p:ph type="title" idx="5"/>
          </p:nvPr>
        </p:nvSpPr>
        <p:spPr>
          <a:xfrm>
            <a:off x="5970500" y="305667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8" name="Google Shape;108;p18"/>
          <p:cNvSpPr txBox="1">
            <a:spLocks noGrp="1"/>
          </p:cNvSpPr>
          <p:nvPr>
            <p:ph type="subTitle" idx="6"/>
          </p:nvPr>
        </p:nvSpPr>
        <p:spPr>
          <a:xfrm>
            <a:off x="5970500" y="3400775"/>
            <a:ext cx="2320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000"/>
              <a:buNone/>
              <a:defRPr/>
            </a:lvl5pPr>
            <a:lvl6pPr lvl="5" algn="ctr" rtl="0">
              <a:lnSpc>
                <a:spcPct val="100000"/>
              </a:lnSpc>
              <a:spcBef>
                <a:spcPts val="0"/>
              </a:spcBef>
              <a:spcAft>
                <a:spcPts val="0"/>
              </a:spcAft>
              <a:buSzPts val="1000"/>
              <a:buNone/>
              <a:defRPr/>
            </a:lvl6pPr>
            <a:lvl7pPr lvl="6" algn="ctr" rtl="0">
              <a:lnSpc>
                <a:spcPct val="100000"/>
              </a:lnSpc>
              <a:spcBef>
                <a:spcPts val="0"/>
              </a:spcBef>
              <a:spcAft>
                <a:spcPts val="0"/>
              </a:spcAft>
              <a:buSzPts val="1000"/>
              <a:buNone/>
              <a:defRPr/>
            </a:lvl7pPr>
            <a:lvl8pPr lvl="7" algn="ctr" rtl="0">
              <a:lnSpc>
                <a:spcPct val="100000"/>
              </a:lnSpc>
              <a:spcBef>
                <a:spcPts val="0"/>
              </a:spcBef>
              <a:spcAft>
                <a:spcPts val="0"/>
              </a:spcAft>
              <a:buSzPts val="1000"/>
              <a:buNone/>
              <a:defRPr/>
            </a:lvl8pPr>
            <a:lvl9pPr lvl="8" algn="ctr" rtl="0">
              <a:lnSpc>
                <a:spcPct val="100000"/>
              </a:lnSpc>
              <a:spcBef>
                <a:spcPts val="0"/>
              </a:spcBef>
              <a:spcAft>
                <a:spcPts val="0"/>
              </a:spcAft>
              <a:buSzPts val="1000"/>
              <a:buNone/>
              <a:defRPr/>
            </a:lvl9pPr>
          </a:lstStyle>
          <a:p>
            <a:endParaRPr/>
          </a:p>
        </p:txBody>
      </p:sp>
      <p:pic>
        <p:nvPicPr>
          <p:cNvPr id="109" name="Google Shape;109;p18"/>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1">
  <p:cSld name="TITLE_ONLY_1_1_1">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1227150" y="2581800"/>
            <a:ext cx="2729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2" name="Google Shape;112;p19"/>
          <p:cNvSpPr txBox="1">
            <a:spLocks noGrp="1"/>
          </p:cNvSpPr>
          <p:nvPr>
            <p:ph type="title" idx="2"/>
          </p:nvPr>
        </p:nvSpPr>
        <p:spPr>
          <a:xfrm>
            <a:off x="5187450" y="2581800"/>
            <a:ext cx="2729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113" name="Google Shape;113;p19"/>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1">
  <p:cSld name="SECTION_HEADER_1">
    <p:spTree>
      <p:nvGrpSpPr>
        <p:cNvPr id="1" name="Shape 114"/>
        <p:cNvGrpSpPr/>
        <p:nvPr/>
      </p:nvGrpSpPr>
      <p:grpSpPr>
        <a:xfrm>
          <a:off x="0" y="0"/>
          <a:ext cx="0" cy="0"/>
          <a:chOff x="0" y="0"/>
          <a:chExt cx="0" cy="0"/>
        </a:xfrm>
      </p:grpSpPr>
      <p:sp>
        <p:nvSpPr>
          <p:cNvPr id="115" name="Google Shape;115;p20"/>
          <p:cNvSpPr/>
          <p:nvPr/>
        </p:nvSpPr>
        <p:spPr>
          <a:xfrm>
            <a:off x="6399100" y="-10200"/>
            <a:ext cx="2771700" cy="51639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title"/>
          </p:nvPr>
        </p:nvSpPr>
        <p:spPr>
          <a:xfrm>
            <a:off x="3770750" y="2560525"/>
            <a:ext cx="4229400" cy="841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4800"/>
              <a:buNone/>
              <a:defRPr sz="4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17" name="Google Shape;117;p20"/>
          <p:cNvSpPr txBox="1">
            <a:spLocks noGrp="1"/>
          </p:cNvSpPr>
          <p:nvPr>
            <p:ph type="title" idx="2" hasCustomPrompt="1"/>
          </p:nvPr>
        </p:nvSpPr>
        <p:spPr>
          <a:xfrm>
            <a:off x="5488278" y="945225"/>
            <a:ext cx="2511900" cy="789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7200"/>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118" name="Google Shape;118;p20"/>
          <p:cNvSpPr txBox="1">
            <a:spLocks noGrp="1"/>
          </p:cNvSpPr>
          <p:nvPr>
            <p:ph type="subTitle" idx="1"/>
          </p:nvPr>
        </p:nvSpPr>
        <p:spPr>
          <a:xfrm>
            <a:off x="4821078" y="3591825"/>
            <a:ext cx="31791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pic>
        <p:nvPicPr>
          <p:cNvPr id="119" name="Google Shape;119;p20"/>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18775" y="-20375"/>
            <a:ext cx="2771700" cy="51639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1176992" y="2560534"/>
            <a:ext cx="3537600" cy="841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176992" y="945225"/>
            <a:ext cx="2511900" cy="7893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9" name="Google Shape;19;p3"/>
          <p:cNvSpPr txBox="1">
            <a:spLocks noGrp="1"/>
          </p:cNvSpPr>
          <p:nvPr>
            <p:ph type="subTitle" idx="1"/>
          </p:nvPr>
        </p:nvSpPr>
        <p:spPr>
          <a:xfrm>
            <a:off x="1176992" y="3591825"/>
            <a:ext cx="31791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20" name="Google Shape;20;p3"/>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Four Columns">
  <p:cSld name="TITLE_ONLY_1_2">
    <p:spTree>
      <p:nvGrpSpPr>
        <p:cNvPr id="1" name="Shape 120"/>
        <p:cNvGrpSpPr/>
        <p:nvPr/>
      </p:nvGrpSpPr>
      <p:grpSpPr>
        <a:xfrm>
          <a:off x="0" y="0"/>
          <a:ext cx="0" cy="0"/>
          <a:chOff x="0" y="0"/>
          <a:chExt cx="0" cy="0"/>
        </a:xfrm>
      </p:grpSpPr>
      <p:sp>
        <p:nvSpPr>
          <p:cNvPr id="121" name="Google Shape;121;p21"/>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txBox="1">
            <a:spLocks noGrp="1"/>
          </p:cNvSpPr>
          <p:nvPr>
            <p:ph type="title" hasCustomPrompt="1"/>
          </p:nvPr>
        </p:nvSpPr>
        <p:spPr>
          <a:xfrm>
            <a:off x="848834" y="1778275"/>
            <a:ext cx="1731600" cy="121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3221F"/>
              </a:buClr>
              <a:buSzPts val="4800"/>
              <a:buNone/>
              <a:defRPr sz="4800">
                <a:solidFill>
                  <a:srgbClr val="C3221F"/>
                </a:solidFill>
              </a:defRPr>
            </a:lvl1pPr>
            <a:lvl2pPr lvl="1" algn="ctr" rtl="0">
              <a:spcBef>
                <a:spcPts val="0"/>
              </a:spcBef>
              <a:spcAft>
                <a:spcPts val="0"/>
              </a:spcAft>
              <a:buClr>
                <a:srgbClr val="FDDCAE"/>
              </a:buClr>
              <a:buSzPts val="4800"/>
              <a:buNone/>
              <a:defRPr sz="4800">
                <a:solidFill>
                  <a:srgbClr val="FDDCAE"/>
                </a:solidFill>
              </a:defRPr>
            </a:lvl2pPr>
            <a:lvl3pPr lvl="2" algn="ctr" rtl="0">
              <a:spcBef>
                <a:spcPts val="0"/>
              </a:spcBef>
              <a:spcAft>
                <a:spcPts val="0"/>
              </a:spcAft>
              <a:buClr>
                <a:srgbClr val="FDDCAE"/>
              </a:buClr>
              <a:buSzPts val="4800"/>
              <a:buNone/>
              <a:defRPr sz="4800">
                <a:solidFill>
                  <a:srgbClr val="FDDCAE"/>
                </a:solidFill>
              </a:defRPr>
            </a:lvl3pPr>
            <a:lvl4pPr lvl="3" algn="ctr" rtl="0">
              <a:spcBef>
                <a:spcPts val="0"/>
              </a:spcBef>
              <a:spcAft>
                <a:spcPts val="0"/>
              </a:spcAft>
              <a:buClr>
                <a:srgbClr val="FDDCAE"/>
              </a:buClr>
              <a:buSzPts val="4800"/>
              <a:buNone/>
              <a:defRPr sz="4800">
                <a:solidFill>
                  <a:srgbClr val="FDDCAE"/>
                </a:solidFill>
              </a:defRPr>
            </a:lvl4pPr>
            <a:lvl5pPr lvl="4" algn="ctr" rtl="0">
              <a:spcBef>
                <a:spcPts val="0"/>
              </a:spcBef>
              <a:spcAft>
                <a:spcPts val="0"/>
              </a:spcAft>
              <a:buClr>
                <a:srgbClr val="FDDCAE"/>
              </a:buClr>
              <a:buSzPts val="4800"/>
              <a:buNone/>
              <a:defRPr sz="4800">
                <a:solidFill>
                  <a:srgbClr val="FDDCAE"/>
                </a:solidFill>
              </a:defRPr>
            </a:lvl5pPr>
            <a:lvl6pPr lvl="5" algn="ctr" rtl="0">
              <a:spcBef>
                <a:spcPts val="0"/>
              </a:spcBef>
              <a:spcAft>
                <a:spcPts val="0"/>
              </a:spcAft>
              <a:buClr>
                <a:srgbClr val="FDDCAE"/>
              </a:buClr>
              <a:buSzPts val="4800"/>
              <a:buNone/>
              <a:defRPr sz="4800">
                <a:solidFill>
                  <a:srgbClr val="FDDCAE"/>
                </a:solidFill>
              </a:defRPr>
            </a:lvl6pPr>
            <a:lvl7pPr lvl="6" algn="ctr" rtl="0">
              <a:spcBef>
                <a:spcPts val="0"/>
              </a:spcBef>
              <a:spcAft>
                <a:spcPts val="0"/>
              </a:spcAft>
              <a:buClr>
                <a:srgbClr val="FDDCAE"/>
              </a:buClr>
              <a:buSzPts val="4800"/>
              <a:buNone/>
              <a:defRPr sz="4800">
                <a:solidFill>
                  <a:srgbClr val="FDDCAE"/>
                </a:solidFill>
              </a:defRPr>
            </a:lvl7pPr>
            <a:lvl8pPr lvl="7" algn="ctr" rtl="0">
              <a:spcBef>
                <a:spcPts val="0"/>
              </a:spcBef>
              <a:spcAft>
                <a:spcPts val="0"/>
              </a:spcAft>
              <a:buClr>
                <a:srgbClr val="FDDCAE"/>
              </a:buClr>
              <a:buSzPts val="4800"/>
              <a:buNone/>
              <a:defRPr sz="4800">
                <a:solidFill>
                  <a:srgbClr val="FDDCAE"/>
                </a:solidFill>
              </a:defRPr>
            </a:lvl8pPr>
            <a:lvl9pPr lvl="8" algn="ctr" rtl="0">
              <a:spcBef>
                <a:spcPts val="0"/>
              </a:spcBef>
              <a:spcAft>
                <a:spcPts val="0"/>
              </a:spcAft>
              <a:buClr>
                <a:srgbClr val="FDDCAE"/>
              </a:buClr>
              <a:buSzPts val="4800"/>
              <a:buNone/>
              <a:defRPr sz="4800">
                <a:solidFill>
                  <a:srgbClr val="FDDCAE"/>
                </a:solidFill>
              </a:defRPr>
            </a:lvl9pPr>
          </a:lstStyle>
          <a:p>
            <a:r>
              <a:t>xx%</a:t>
            </a:r>
          </a:p>
        </p:txBody>
      </p:sp>
      <p:sp>
        <p:nvSpPr>
          <p:cNvPr id="123" name="Google Shape;123;p21"/>
          <p:cNvSpPr txBox="1">
            <a:spLocks noGrp="1"/>
          </p:cNvSpPr>
          <p:nvPr>
            <p:ph type="title" idx="2"/>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 name="Google Shape;124;p21"/>
          <p:cNvSpPr txBox="1">
            <a:spLocks noGrp="1"/>
          </p:cNvSpPr>
          <p:nvPr>
            <p:ph type="title" idx="3"/>
          </p:nvPr>
        </p:nvSpPr>
        <p:spPr>
          <a:xfrm>
            <a:off x="832859" y="2974025"/>
            <a:ext cx="176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5" name="Google Shape;125;p21"/>
          <p:cNvSpPr txBox="1">
            <a:spLocks noGrp="1"/>
          </p:cNvSpPr>
          <p:nvPr>
            <p:ph type="title" idx="4" hasCustomPrompt="1"/>
          </p:nvPr>
        </p:nvSpPr>
        <p:spPr>
          <a:xfrm>
            <a:off x="2753786" y="1778275"/>
            <a:ext cx="1731600" cy="121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3221F"/>
              </a:buClr>
              <a:buSzPts val="4800"/>
              <a:buNone/>
              <a:defRPr sz="4800">
                <a:solidFill>
                  <a:srgbClr val="C3221F"/>
                </a:solidFill>
              </a:defRPr>
            </a:lvl1pPr>
            <a:lvl2pPr lvl="1" algn="ctr" rtl="0">
              <a:spcBef>
                <a:spcPts val="0"/>
              </a:spcBef>
              <a:spcAft>
                <a:spcPts val="0"/>
              </a:spcAft>
              <a:buClr>
                <a:srgbClr val="FDDCAE"/>
              </a:buClr>
              <a:buSzPts val="4800"/>
              <a:buNone/>
              <a:defRPr sz="4800">
                <a:solidFill>
                  <a:srgbClr val="FDDCAE"/>
                </a:solidFill>
              </a:defRPr>
            </a:lvl2pPr>
            <a:lvl3pPr lvl="2" algn="ctr" rtl="0">
              <a:spcBef>
                <a:spcPts val="0"/>
              </a:spcBef>
              <a:spcAft>
                <a:spcPts val="0"/>
              </a:spcAft>
              <a:buClr>
                <a:srgbClr val="FDDCAE"/>
              </a:buClr>
              <a:buSzPts val="4800"/>
              <a:buNone/>
              <a:defRPr sz="4800">
                <a:solidFill>
                  <a:srgbClr val="FDDCAE"/>
                </a:solidFill>
              </a:defRPr>
            </a:lvl3pPr>
            <a:lvl4pPr lvl="3" algn="ctr" rtl="0">
              <a:spcBef>
                <a:spcPts val="0"/>
              </a:spcBef>
              <a:spcAft>
                <a:spcPts val="0"/>
              </a:spcAft>
              <a:buClr>
                <a:srgbClr val="FDDCAE"/>
              </a:buClr>
              <a:buSzPts val="4800"/>
              <a:buNone/>
              <a:defRPr sz="4800">
                <a:solidFill>
                  <a:srgbClr val="FDDCAE"/>
                </a:solidFill>
              </a:defRPr>
            </a:lvl4pPr>
            <a:lvl5pPr lvl="4" algn="ctr" rtl="0">
              <a:spcBef>
                <a:spcPts val="0"/>
              </a:spcBef>
              <a:spcAft>
                <a:spcPts val="0"/>
              </a:spcAft>
              <a:buClr>
                <a:srgbClr val="FDDCAE"/>
              </a:buClr>
              <a:buSzPts val="4800"/>
              <a:buNone/>
              <a:defRPr sz="4800">
                <a:solidFill>
                  <a:srgbClr val="FDDCAE"/>
                </a:solidFill>
              </a:defRPr>
            </a:lvl5pPr>
            <a:lvl6pPr lvl="5" algn="ctr" rtl="0">
              <a:spcBef>
                <a:spcPts val="0"/>
              </a:spcBef>
              <a:spcAft>
                <a:spcPts val="0"/>
              </a:spcAft>
              <a:buClr>
                <a:srgbClr val="FDDCAE"/>
              </a:buClr>
              <a:buSzPts val="4800"/>
              <a:buNone/>
              <a:defRPr sz="4800">
                <a:solidFill>
                  <a:srgbClr val="FDDCAE"/>
                </a:solidFill>
              </a:defRPr>
            </a:lvl6pPr>
            <a:lvl7pPr lvl="6" algn="ctr" rtl="0">
              <a:spcBef>
                <a:spcPts val="0"/>
              </a:spcBef>
              <a:spcAft>
                <a:spcPts val="0"/>
              </a:spcAft>
              <a:buClr>
                <a:srgbClr val="FDDCAE"/>
              </a:buClr>
              <a:buSzPts val="4800"/>
              <a:buNone/>
              <a:defRPr sz="4800">
                <a:solidFill>
                  <a:srgbClr val="FDDCAE"/>
                </a:solidFill>
              </a:defRPr>
            </a:lvl7pPr>
            <a:lvl8pPr lvl="7" algn="ctr" rtl="0">
              <a:spcBef>
                <a:spcPts val="0"/>
              </a:spcBef>
              <a:spcAft>
                <a:spcPts val="0"/>
              </a:spcAft>
              <a:buClr>
                <a:srgbClr val="FDDCAE"/>
              </a:buClr>
              <a:buSzPts val="4800"/>
              <a:buNone/>
              <a:defRPr sz="4800">
                <a:solidFill>
                  <a:srgbClr val="FDDCAE"/>
                </a:solidFill>
              </a:defRPr>
            </a:lvl8pPr>
            <a:lvl9pPr lvl="8" algn="ctr" rtl="0">
              <a:spcBef>
                <a:spcPts val="0"/>
              </a:spcBef>
              <a:spcAft>
                <a:spcPts val="0"/>
              </a:spcAft>
              <a:buClr>
                <a:srgbClr val="FDDCAE"/>
              </a:buClr>
              <a:buSzPts val="4800"/>
              <a:buNone/>
              <a:defRPr sz="4800">
                <a:solidFill>
                  <a:srgbClr val="FDDCAE"/>
                </a:solidFill>
              </a:defRPr>
            </a:lvl9pPr>
          </a:lstStyle>
          <a:p>
            <a:r>
              <a:t>xx%</a:t>
            </a:r>
          </a:p>
        </p:txBody>
      </p:sp>
      <p:sp>
        <p:nvSpPr>
          <p:cNvPr id="126" name="Google Shape;126;p21"/>
          <p:cNvSpPr txBox="1">
            <a:spLocks noGrp="1"/>
          </p:cNvSpPr>
          <p:nvPr>
            <p:ph type="title" idx="5"/>
          </p:nvPr>
        </p:nvSpPr>
        <p:spPr>
          <a:xfrm>
            <a:off x="2737811" y="2974025"/>
            <a:ext cx="176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1"/>
          <p:cNvSpPr txBox="1">
            <a:spLocks noGrp="1"/>
          </p:cNvSpPr>
          <p:nvPr>
            <p:ph type="title" idx="6" hasCustomPrompt="1"/>
          </p:nvPr>
        </p:nvSpPr>
        <p:spPr>
          <a:xfrm>
            <a:off x="4658747" y="1778275"/>
            <a:ext cx="1731600" cy="121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3221F"/>
              </a:buClr>
              <a:buSzPts val="4800"/>
              <a:buNone/>
              <a:defRPr sz="4800">
                <a:solidFill>
                  <a:srgbClr val="C3221F"/>
                </a:solidFill>
              </a:defRPr>
            </a:lvl1pPr>
            <a:lvl2pPr lvl="1" algn="ctr" rtl="0">
              <a:spcBef>
                <a:spcPts val="0"/>
              </a:spcBef>
              <a:spcAft>
                <a:spcPts val="0"/>
              </a:spcAft>
              <a:buClr>
                <a:srgbClr val="FDDCAE"/>
              </a:buClr>
              <a:buSzPts val="4800"/>
              <a:buNone/>
              <a:defRPr sz="4800">
                <a:solidFill>
                  <a:srgbClr val="FDDCAE"/>
                </a:solidFill>
              </a:defRPr>
            </a:lvl2pPr>
            <a:lvl3pPr lvl="2" algn="ctr" rtl="0">
              <a:spcBef>
                <a:spcPts val="0"/>
              </a:spcBef>
              <a:spcAft>
                <a:spcPts val="0"/>
              </a:spcAft>
              <a:buClr>
                <a:srgbClr val="FDDCAE"/>
              </a:buClr>
              <a:buSzPts val="4800"/>
              <a:buNone/>
              <a:defRPr sz="4800">
                <a:solidFill>
                  <a:srgbClr val="FDDCAE"/>
                </a:solidFill>
              </a:defRPr>
            </a:lvl3pPr>
            <a:lvl4pPr lvl="3" algn="ctr" rtl="0">
              <a:spcBef>
                <a:spcPts val="0"/>
              </a:spcBef>
              <a:spcAft>
                <a:spcPts val="0"/>
              </a:spcAft>
              <a:buClr>
                <a:srgbClr val="FDDCAE"/>
              </a:buClr>
              <a:buSzPts val="4800"/>
              <a:buNone/>
              <a:defRPr sz="4800">
                <a:solidFill>
                  <a:srgbClr val="FDDCAE"/>
                </a:solidFill>
              </a:defRPr>
            </a:lvl4pPr>
            <a:lvl5pPr lvl="4" algn="ctr" rtl="0">
              <a:spcBef>
                <a:spcPts val="0"/>
              </a:spcBef>
              <a:spcAft>
                <a:spcPts val="0"/>
              </a:spcAft>
              <a:buClr>
                <a:srgbClr val="FDDCAE"/>
              </a:buClr>
              <a:buSzPts val="4800"/>
              <a:buNone/>
              <a:defRPr sz="4800">
                <a:solidFill>
                  <a:srgbClr val="FDDCAE"/>
                </a:solidFill>
              </a:defRPr>
            </a:lvl5pPr>
            <a:lvl6pPr lvl="5" algn="ctr" rtl="0">
              <a:spcBef>
                <a:spcPts val="0"/>
              </a:spcBef>
              <a:spcAft>
                <a:spcPts val="0"/>
              </a:spcAft>
              <a:buClr>
                <a:srgbClr val="FDDCAE"/>
              </a:buClr>
              <a:buSzPts val="4800"/>
              <a:buNone/>
              <a:defRPr sz="4800">
                <a:solidFill>
                  <a:srgbClr val="FDDCAE"/>
                </a:solidFill>
              </a:defRPr>
            </a:lvl6pPr>
            <a:lvl7pPr lvl="6" algn="ctr" rtl="0">
              <a:spcBef>
                <a:spcPts val="0"/>
              </a:spcBef>
              <a:spcAft>
                <a:spcPts val="0"/>
              </a:spcAft>
              <a:buClr>
                <a:srgbClr val="FDDCAE"/>
              </a:buClr>
              <a:buSzPts val="4800"/>
              <a:buNone/>
              <a:defRPr sz="4800">
                <a:solidFill>
                  <a:srgbClr val="FDDCAE"/>
                </a:solidFill>
              </a:defRPr>
            </a:lvl7pPr>
            <a:lvl8pPr lvl="7" algn="ctr" rtl="0">
              <a:spcBef>
                <a:spcPts val="0"/>
              </a:spcBef>
              <a:spcAft>
                <a:spcPts val="0"/>
              </a:spcAft>
              <a:buClr>
                <a:srgbClr val="FDDCAE"/>
              </a:buClr>
              <a:buSzPts val="4800"/>
              <a:buNone/>
              <a:defRPr sz="4800">
                <a:solidFill>
                  <a:srgbClr val="FDDCAE"/>
                </a:solidFill>
              </a:defRPr>
            </a:lvl8pPr>
            <a:lvl9pPr lvl="8" algn="ctr" rtl="0">
              <a:spcBef>
                <a:spcPts val="0"/>
              </a:spcBef>
              <a:spcAft>
                <a:spcPts val="0"/>
              </a:spcAft>
              <a:buClr>
                <a:srgbClr val="FDDCAE"/>
              </a:buClr>
              <a:buSzPts val="4800"/>
              <a:buNone/>
              <a:defRPr sz="4800">
                <a:solidFill>
                  <a:srgbClr val="FDDCAE"/>
                </a:solidFill>
              </a:defRPr>
            </a:lvl9pPr>
          </a:lstStyle>
          <a:p>
            <a:r>
              <a:t>xx%</a:t>
            </a:r>
          </a:p>
        </p:txBody>
      </p:sp>
      <p:sp>
        <p:nvSpPr>
          <p:cNvPr id="128" name="Google Shape;128;p21"/>
          <p:cNvSpPr txBox="1">
            <a:spLocks noGrp="1"/>
          </p:cNvSpPr>
          <p:nvPr>
            <p:ph type="title" idx="7"/>
          </p:nvPr>
        </p:nvSpPr>
        <p:spPr>
          <a:xfrm>
            <a:off x="4642772" y="2974025"/>
            <a:ext cx="176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9" name="Google Shape;129;p21"/>
          <p:cNvSpPr txBox="1">
            <a:spLocks noGrp="1"/>
          </p:cNvSpPr>
          <p:nvPr>
            <p:ph type="title" idx="8" hasCustomPrompt="1"/>
          </p:nvPr>
        </p:nvSpPr>
        <p:spPr>
          <a:xfrm>
            <a:off x="6563716" y="1778275"/>
            <a:ext cx="1731600" cy="121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3221F"/>
              </a:buClr>
              <a:buSzPts val="4800"/>
              <a:buNone/>
              <a:defRPr sz="4800">
                <a:solidFill>
                  <a:srgbClr val="C3221F"/>
                </a:solidFill>
              </a:defRPr>
            </a:lvl1pPr>
            <a:lvl2pPr lvl="1" algn="ctr" rtl="0">
              <a:spcBef>
                <a:spcPts val="0"/>
              </a:spcBef>
              <a:spcAft>
                <a:spcPts val="0"/>
              </a:spcAft>
              <a:buClr>
                <a:srgbClr val="FDDCAE"/>
              </a:buClr>
              <a:buSzPts val="4800"/>
              <a:buNone/>
              <a:defRPr sz="4800">
                <a:solidFill>
                  <a:srgbClr val="FDDCAE"/>
                </a:solidFill>
              </a:defRPr>
            </a:lvl2pPr>
            <a:lvl3pPr lvl="2" algn="ctr" rtl="0">
              <a:spcBef>
                <a:spcPts val="0"/>
              </a:spcBef>
              <a:spcAft>
                <a:spcPts val="0"/>
              </a:spcAft>
              <a:buClr>
                <a:srgbClr val="FDDCAE"/>
              </a:buClr>
              <a:buSzPts val="4800"/>
              <a:buNone/>
              <a:defRPr sz="4800">
                <a:solidFill>
                  <a:srgbClr val="FDDCAE"/>
                </a:solidFill>
              </a:defRPr>
            </a:lvl3pPr>
            <a:lvl4pPr lvl="3" algn="ctr" rtl="0">
              <a:spcBef>
                <a:spcPts val="0"/>
              </a:spcBef>
              <a:spcAft>
                <a:spcPts val="0"/>
              </a:spcAft>
              <a:buClr>
                <a:srgbClr val="FDDCAE"/>
              </a:buClr>
              <a:buSzPts val="4800"/>
              <a:buNone/>
              <a:defRPr sz="4800">
                <a:solidFill>
                  <a:srgbClr val="FDDCAE"/>
                </a:solidFill>
              </a:defRPr>
            </a:lvl4pPr>
            <a:lvl5pPr lvl="4" algn="ctr" rtl="0">
              <a:spcBef>
                <a:spcPts val="0"/>
              </a:spcBef>
              <a:spcAft>
                <a:spcPts val="0"/>
              </a:spcAft>
              <a:buClr>
                <a:srgbClr val="FDDCAE"/>
              </a:buClr>
              <a:buSzPts val="4800"/>
              <a:buNone/>
              <a:defRPr sz="4800">
                <a:solidFill>
                  <a:srgbClr val="FDDCAE"/>
                </a:solidFill>
              </a:defRPr>
            </a:lvl5pPr>
            <a:lvl6pPr lvl="5" algn="ctr" rtl="0">
              <a:spcBef>
                <a:spcPts val="0"/>
              </a:spcBef>
              <a:spcAft>
                <a:spcPts val="0"/>
              </a:spcAft>
              <a:buClr>
                <a:srgbClr val="FDDCAE"/>
              </a:buClr>
              <a:buSzPts val="4800"/>
              <a:buNone/>
              <a:defRPr sz="4800">
                <a:solidFill>
                  <a:srgbClr val="FDDCAE"/>
                </a:solidFill>
              </a:defRPr>
            </a:lvl6pPr>
            <a:lvl7pPr lvl="6" algn="ctr" rtl="0">
              <a:spcBef>
                <a:spcPts val="0"/>
              </a:spcBef>
              <a:spcAft>
                <a:spcPts val="0"/>
              </a:spcAft>
              <a:buClr>
                <a:srgbClr val="FDDCAE"/>
              </a:buClr>
              <a:buSzPts val="4800"/>
              <a:buNone/>
              <a:defRPr sz="4800">
                <a:solidFill>
                  <a:srgbClr val="FDDCAE"/>
                </a:solidFill>
              </a:defRPr>
            </a:lvl7pPr>
            <a:lvl8pPr lvl="7" algn="ctr" rtl="0">
              <a:spcBef>
                <a:spcPts val="0"/>
              </a:spcBef>
              <a:spcAft>
                <a:spcPts val="0"/>
              </a:spcAft>
              <a:buClr>
                <a:srgbClr val="FDDCAE"/>
              </a:buClr>
              <a:buSzPts val="4800"/>
              <a:buNone/>
              <a:defRPr sz="4800">
                <a:solidFill>
                  <a:srgbClr val="FDDCAE"/>
                </a:solidFill>
              </a:defRPr>
            </a:lvl8pPr>
            <a:lvl9pPr lvl="8" algn="ctr" rtl="0">
              <a:spcBef>
                <a:spcPts val="0"/>
              </a:spcBef>
              <a:spcAft>
                <a:spcPts val="0"/>
              </a:spcAft>
              <a:buClr>
                <a:srgbClr val="FDDCAE"/>
              </a:buClr>
              <a:buSzPts val="4800"/>
              <a:buNone/>
              <a:defRPr sz="4800">
                <a:solidFill>
                  <a:srgbClr val="FDDCAE"/>
                </a:solidFill>
              </a:defRPr>
            </a:lvl9pPr>
          </a:lstStyle>
          <a:p>
            <a:r>
              <a:t>xx%</a:t>
            </a:r>
          </a:p>
        </p:txBody>
      </p:sp>
      <p:sp>
        <p:nvSpPr>
          <p:cNvPr id="130" name="Google Shape;130;p21"/>
          <p:cNvSpPr txBox="1">
            <a:spLocks noGrp="1"/>
          </p:cNvSpPr>
          <p:nvPr>
            <p:ph type="title" idx="9"/>
          </p:nvPr>
        </p:nvSpPr>
        <p:spPr>
          <a:xfrm>
            <a:off x="6547741" y="2974025"/>
            <a:ext cx="176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131" name="Google Shape;131;p21"/>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2">
  <p:cSld name="SECTION_HEADER_1_1">
    <p:spTree>
      <p:nvGrpSpPr>
        <p:cNvPr id="1" name="Shape 132"/>
        <p:cNvGrpSpPr/>
        <p:nvPr/>
      </p:nvGrpSpPr>
      <p:grpSpPr>
        <a:xfrm>
          <a:off x="0" y="0"/>
          <a:ext cx="0" cy="0"/>
          <a:chOff x="0" y="0"/>
          <a:chExt cx="0" cy="0"/>
        </a:xfrm>
      </p:grpSpPr>
      <p:sp>
        <p:nvSpPr>
          <p:cNvPr id="133" name="Google Shape;133;p22"/>
          <p:cNvSpPr/>
          <p:nvPr/>
        </p:nvSpPr>
        <p:spPr>
          <a:xfrm>
            <a:off x="0" y="-10200"/>
            <a:ext cx="9170700" cy="18450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txBox="1">
            <a:spLocks noGrp="1"/>
          </p:cNvSpPr>
          <p:nvPr>
            <p:ph type="title"/>
          </p:nvPr>
        </p:nvSpPr>
        <p:spPr>
          <a:xfrm>
            <a:off x="2457300" y="2560525"/>
            <a:ext cx="4229400" cy="841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5" name="Google Shape;135;p22"/>
          <p:cNvSpPr txBox="1">
            <a:spLocks noGrp="1"/>
          </p:cNvSpPr>
          <p:nvPr>
            <p:ph type="title" idx="2" hasCustomPrompt="1"/>
          </p:nvPr>
        </p:nvSpPr>
        <p:spPr>
          <a:xfrm>
            <a:off x="3316050" y="945225"/>
            <a:ext cx="2511900" cy="78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36" name="Google Shape;136;p22"/>
          <p:cNvSpPr txBox="1">
            <a:spLocks noGrp="1"/>
          </p:cNvSpPr>
          <p:nvPr>
            <p:ph type="subTitle" idx="1"/>
          </p:nvPr>
        </p:nvSpPr>
        <p:spPr>
          <a:xfrm>
            <a:off x="2982450" y="3603801"/>
            <a:ext cx="31791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37" name="Google Shape;137;p22"/>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Six Columns">
  <p:cSld name="TITLE_ONLY_1_3">
    <p:spTree>
      <p:nvGrpSpPr>
        <p:cNvPr id="1" name="Shape 138"/>
        <p:cNvGrpSpPr/>
        <p:nvPr/>
      </p:nvGrpSpPr>
      <p:grpSpPr>
        <a:xfrm>
          <a:off x="0" y="0"/>
          <a:ext cx="0" cy="0"/>
          <a:chOff x="0" y="0"/>
          <a:chExt cx="0" cy="0"/>
        </a:xfrm>
      </p:grpSpPr>
      <p:sp>
        <p:nvSpPr>
          <p:cNvPr id="139" name="Google Shape;139;p23"/>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 name="Google Shape;141;p23"/>
          <p:cNvSpPr txBox="1">
            <a:spLocks noGrp="1"/>
          </p:cNvSpPr>
          <p:nvPr>
            <p:ph type="subTitle" idx="1"/>
          </p:nvPr>
        </p:nvSpPr>
        <p:spPr>
          <a:xfrm>
            <a:off x="844405" y="2251325"/>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000"/>
              <a:buNone/>
              <a:defRPr/>
            </a:lvl5pPr>
            <a:lvl6pPr lvl="5" algn="ctr" rtl="0">
              <a:lnSpc>
                <a:spcPct val="100000"/>
              </a:lnSpc>
              <a:spcBef>
                <a:spcPts val="0"/>
              </a:spcBef>
              <a:spcAft>
                <a:spcPts val="0"/>
              </a:spcAft>
              <a:buSzPts val="1000"/>
              <a:buNone/>
              <a:defRPr/>
            </a:lvl6pPr>
            <a:lvl7pPr lvl="6" algn="ctr" rtl="0">
              <a:lnSpc>
                <a:spcPct val="100000"/>
              </a:lnSpc>
              <a:spcBef>
                <a:spcPts val="0"/>
              </a:spcBef>
              <a:spcAft>
                <a:spcPts val="0"/>
              </a:spcAft>
              <a:buSzPts val="1000"/>
              <a:buNone/>
              <a:defRPr/>
            </a:lvl7pPr>
            <a:lvl8pPr lvl="7" algn="ctr" rtl="0">
              <a:lnSpc>
                <a:spcPct val="100000"/>
              </a:lnSpc>
              <a:spcBef>
                <a:spcPts val="0"/>
              </a:spcBef>
              <a:spcAft>
                <a:spcPts val="0"/>
              </a:spcAft>
              <a:buSzPts val="1000"/>
              <a:buNone/>
              <a:defRPr/>
            </a:lvl8pPr>
            <a:lvl9pPr lvl="8" algn="ctr" rtl="0">
              <a:lnSpc>
                <a:spcPct val="100000"/>
              </a:lnSpc>
              <a:spcBef>
                <a:spcPts val="0"/>
              </a:spcBef>
              <a:spcAft>
                <a:spcPts val="0"/>
              </a:spcAft>
              <a:buSzPts val="1000"/>
              <a:buNone/>
              <a:defRPr/>
            </a:lvl9pPr>
          </a:lstStyle>
          <a:p>
            <a:endParaRPr/>
          </a:p>
        </p:txBody>
      </p:sp>
      <p:sp>
        <p:nvSpPr>
          <p:cNvPr id="142" name="Google Shape;142;p23"/>
          <p:cNvSpPr txBox="1">
            <a:spLocks noGrp="1"/>
          </p:cNvSpPr>
          <p:nvPr>
            <p:ph type="subTitle" idx="2"/>
          </p:nvPr>
        </p:nvSpPr>
        <p:spPr>
          <a:xfrm>
            <a:off x="3433645" y="2251325"/>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000"/>
              <a:buNone/>
              <a:defRPr/>
            </a:lvl5pPr>
            <a:lvl6pPr lvl="5" algn="ctr" rtl="0">
              <a:lnSpc>
                <a:spcPct val="100000"/>
              </a:lnSpc>
              <a:spcBef>
                <a:spcPts val="0"/>
              </a:spcBef>
              <a:spcAft>
                <a:spcPts val="0"/>
              </a:spcAft>
              <a:buSzPts val="1000"/>
              <a:buNone/>
              <a:defRPr/>
            </a:lvl6pPr>
            <a:lvl7pPr lvl="6" algn="ctr" rtl="0">
              <a:lnSpc>
                <a:spcPct val="100000"/>
              </a:lnSpc>
              <a:spcBef>
                <a:spcPts val="0"/>
              </a:spcBef>
              <a:spcAft>
                <a:spcPts val="0"/>
              </a:spcAft>
              <a:buSzPts val="1000"/>
              <a:buNone/>
              <a:defRPr/>
            </a:lvl7pPr>
            <a:lvl8pPr lvl="7" algn="ctr" rtl="0">
              <a:lnSpc>
                <a:spcPct val="100000"/>
              </a:lnSpc>
              <a:spcBef>
                <a:spcPts val="0"/>
              </a:spcBef>
              <a:spcAft>
                <a:spcPts val="0"/>
              </a:spcAft>
              <a:buSzPts val="1000"/>
              <a:buNone/>
              <a:defRPr/>
            </a:lvl8pPr>
            <a:lvl9pPr lvl="8" algn="ctr" rtl="0">
              <a:lnSpc>
                <a:spcPct val="100000"/>
              </a:lnSpc>
              <a:spcBef>
                <a:spcPts val="0"/>
              </a:spcBef>
              <a:spcAft>
                <a:spcPts val="0"/>
              </a:spcAft>
              <a:buSzPts val="1000"/>
              <a:buNone/>
              <a:defRPr/>
            </a:lvl9pPr>
          </a:lstStyle>
          <a:p>
            <a:endParaRPr/>
          </a:p>
        </p:txBody>
      </p:sp>
      <p:sp>
        <p:nvSpPr>
          <p:cNvPr id="143" name="Google Shape;143;p23"/>
          <p:cNvSpPr txBox="1">
            <a:spLocks noGrp="1"/>
          </p:cNvSpPr>
          <p:nvPr>
            <p:ph type="subTitle" idx="3"/>
          </p:nvPr>
        </p:nvSpPr>
        <p:spPr>
          <a:xfrm>
            <a:off x="6022895" y="2251325"/>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000"/>
              <a:buNone/>
              <a:defRPr/>
            </a:lvl5pPr>
            <a:lvl6pPr lvl="5" algn="ctr" rtl="0">
              <a:lnSpc>
                <a:spcPct val="100000"/>
              </a:lnSpc>
              <a:spcBef>
                <a:spcPts val="0"/>
              </a:spcBef>
              <a:spcAft>
                <a:spcPts val="0"/>
              </a:spcAft>
              <a:buSzPts val="1000"/>
              <a:buNone/>
              <a:defRPr/>
            </a:lvl6pPr>
            <a:lvl7pPr lvl="6" algn="ctr" rtl="0">
              <a:lnSpc>
                <a:spcPct val="100000"/>
              </a:lnSpc>
              <a:spcBef>
                <a:spcPts val="0"/>
              </a:spcBef>
              <a:spcAft>
                <a:spcPts val="0"/>
              </a:spcAft>
              <a:buSzPts val="1000"/>
              <a:buNone/>
              <a:defRPr/>
            </a:lvl7pPr>
            <a:lvl8pPr lvl="7" algn="ctr" rtl="0">
              <a:lnSpc>
                <a:spcPct val="100000"/>
              </a:lnSpc>
              <a:spcBef>
                <a:spcPts val="0"/>
              </a:spcBef>
              <a:spcAft>
                <a:spcPts val="0"/>
              </a:spcAft>
              <a:buSzPts val="1000"/>
              <a:buNone/>
              <a:defRPr/>
            </a:lvl8pPr>
            <a:lvl9pPr lvl="8" algn="ctr" rtl="0">
              <a:lnSpc>
                <a:spcPct val="100000"/>
              </a:lnSpc>
              <a:spcBef>
                <a:spcPts val="0"/>
              </a:spcBef>
              <a:spcAft>
                <a:spcPts val="0"/>
              </a:spcAft>
              <a:buSzPts val="1000"/>
              <a:buNone/>
              <a:defRPr/>
            </a:lvl9pPr>
          </a:lstStyle>
          <a:p>
            <a:endParaRPr/>
          </a:p>
        </p:txBody>
      </p:sp>
      <p:sp>
        <p:nvSpPr>
          <p:cNvPr id="144" name="Google Shape;144;p23"/>
          <p:cNvSpPr txBox="1">
            <a:spLocks noGrp="1"/>
          </p:cNvSpPr>
          <p:nvPr>
            <p:ph type="subTitle" idx="4"/>
          </p:nvPr>
        </p:nvSpPr>
        <p:spPr>
          <a:xfrm>
            <a:off x="844405" y="3954550"/>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000"/>
              <a:buNone/>
              <a:defRPr/>
            </a:lvl5pPr>
            <a:lvl6pPr lvl="5" algn="ctr" rtl="0">
              <a:lnSpc>
                <a:spcPct val="100000"/>
              </a:lnSpc>
              <a:spcBef>
                <a:spcPts val="0"/>
              </a:spcBef>
              <a:spcAft>
                <a:spcPts val="0"/>
              </a:spcAft>
              <a:buSzPts val="1000"/>
              <a:buNone/>
              <a:defRPr/>
            </a:lvl6pPr>
            <a:lvl7pPr lvl="6" algn="ctr" rtl="0">
              <a:lnSpc>
                <a:spcPct val="100000"/>
              </a:lnSpc>
              <a:spcBef>
                <a:spcPts val="0"/>
              </a:spcBef>
              <a:spcAft>
                <a:spcPts val="0"/>
              </a:spcAft>
              <a:buSzPts val="1000"/>
              <a:buNone/>
              <a:defRPr/>
            </a:lvl7pPr>
            <a:lvl8pPr lvl="7" algn="ctr" rtl="0">
              <a:lnSpc>
                <a:spcPct val="100000"/>
              </a:lnSpc>
              <a:spcBef>
                <a:spcPts val="0"/>
              </a:spcBef>
              <a:spcAft>
                <a:spcPts val="0"/>
              </a:spcAft>
              <a:buSzPts val="1000"/>
              <a:buNone/>
              <a:defRPr/>
            </a:lvl8pPr>
            <a:lvl9pPr lvl="8" algn="ctr" rtl="0">
              <a:lnSpc>
                <a:spcPct val="100000"/>
              </a:lnSpc>
              <a:spcBef>
                <a:spcPts val="0"/>
              </a:spcBef>
              <a:spcAft>
                <a:spcPts val="0"/>
              </a:spcAft>
              <a:buSzPts val="1000"/>
              <a:buNone/>
              <a:defRPr/>
            </a:lvl9pPr>
          </a:lstStyle>
          <a:p>
            <a:endParaRPr/>
          </a:p>
        </p:txBody>
      </p:sp>
      <p:sp>
        <p:nvSpPr>
          <p:cNvPr id="145" name="Google Shape;145;p23"/>
          <p:cNvSpPr txBox="1">
            <a:spLocks noGrp="1"/>
          </p:cNvSpPr>
          <p:nvPr>
            <p:ph type="subTitle" idx="5"/>
          </p:nvPr>
        </p:nvSpPr>
        <p:spPr>
          <a:xfrm>
            <a:off x="3433645" y="3954550"/>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000"/>
              <a:buNone/>
              <a:defRPr/>
            </a:lvl5pPr>
            <a:lvl6pPr lvl="5" algn="ctr" rtl="0">
              <a:lnSpc>
                <a:spcPct val="100000"/>
              </a:lnSpc>
              <a:spcBef>
                <a:spcPts val="0"/>
              </a:spcBef>
              <a:spcAft>
                <a:spcPts val="0"/>
              </a:spcAft>
              <a:buSzPts val="1000"/>
              <a:buNone/>
              <a:defRPr/>
            </a:lvl6pPr>
            <a:lvl7pPr lvl="6" algn="ctr" rtl="0">
              <a:lnSpc>
                <a:spcPct val="100000"/>
              </a:lnSpc>
              <a:spcBef>
                <a:spcPts val="0"/>
              </a:spcBef>
              <a:spcAft>
                <a:spcPts val="0"/>
              </a:spcAft>
              <a:buSzPts val="1000"/>
              <a:buNone/>
              <a:defRPr/>
            </a:lvl7pPr>
            <a:lvl8pPr lvl="7" algn="ctr" rtl="0">
              <a:lnSpc>
                <a:spcPct val="100000"/>
              </a:lnSpc>
              <a:spcBef>
                <a:spcPts val="0"/>
              </a:spcBef>
              <a:spcAft>
                <a:spcPts val="0"/>
              </a:spcAft>
              <a:buSzPts val="1000"/>
              <a:buNone/>
              <a:defRPr/>
            </a:lvl8pPr>
            <a:lvl9pPr lvl="8" algn="ctr" rtl="0">
              <a:lnSpc>
                <a:spcPct val="100000"/>
              </a:lnSpc>
              <a:spcBef>
                <a:spcPts val="0"/>
              </a:spcBef>
              <a:spcAft>
                <a:spcPts val="0"/>
              </a:spcAft>
              <a:buSzPts val="1000"/>
              <a:buNone/>
              <a:defRPr/>
            </a:lvl9pPr>
          </a:lstStyle>
          <a:p>
            <a:endParaRPr/>
          </a:p>
        </p:txBody>
      </p:sp>
      <p:sp>
        <p:nvSpPr>
          <p:cNvPr id="146" name="Google Shape;146;p23"/>
          <p:cNvSpPr txBox="1">
            <a:spLocks noGrp="1"/>
          </p:cNvSpPr>
          <p:nvPr>
            <p:ph type="subTitle" idx="6"/>
          </p:nvPr>
        </p:nvSpPr>
        <p:spPr>
          <a:xfrm>
            <a:off x="6022895" y="3954550"/>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000"/>
              <a:buNone/>
              <a:defRPr/>
            </a:lvl5pPr>
            <a:lvl6pPr lvl="5" algn="ctr" rtl="0">
              <a:lnSpc>
                <a:spcPct val="100000"/>
              </a:lnSpc>
              <a:spcBef>
                <a:spcPts val="0"/>
              </a:spcBef>
              <a:spcAft>
                <a:spcPts val="0"/>
              </a:spcAft>
              <a:buSzPts val="1000"/>
              <a:buNone/>
              <a:defRPr/>
            </a:lvl6pPr>
            <a:lvl7pPr lvl="6" algn="ctr" rtl="0">
              <a:lnSpc>
                <a:spcPct val="100000"/>
              </a:lnSpc>
              <a:spcBef>
                <a:spcPts val="0"/>
              </a:spcBef>
              <a:spcAft>
                <a:spcPts val="0"/>
              </a:spcAft>
              <a:buSzPts val="1000"/>
              <a:buNone/>
              <a:defRPr/>
            </a:lvl7pPr>
            <a:lvl8pPr lvl="7" algn="ctr" rtl="0">
              <a:lnSpc>
                <a:spcPct val="100000"/>
              </a:lnSpc>
              <a:spcBef>
                <a:spcPts val="0"/>
              </a:spcBef>
              <a:spcAft>
                <a:spcPts val="0"/>
              </a:spcAft>
              <a:buSzPts val="1000"/>
              <a:buNone/>
              <a:defRPr/>
            </a:lvl8pPr>
            <a:lvl9pPr lvl="8" algn="ctr" rtl="0">
              <a:lnSpc>
                <a:spcPct val="100000"/>
              </a:lnSpc>
              <a:spcBef>
                <a:spcPts val="0"/>
              </a:spcBef>
              <a:spcAft>
                <a:spcPts val="0"/>
              </a:spcAft>
              <a:buSzPts val="1000"/>
              <a:buNone/>
              <a:defRPr/>
            </a:lvl9pPr>
          </a:lstStyle>
          <a:p>
            <a:endParaRPr/>
          </a:p>
        </p:txBody>
      </p:sp>
      <p:pic>
        <p:nvPicPr>
          <p:cNvPr id="147" name="Google Shape;147;p23"/>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hree Columns 1">
  <p:cSld name="TITLE_ONLY_1_1_2">
    <p:spTree>
      <p:nvGrpSpPr>
        <p:cNvPr id="1" name="Shape 148"/>
        <p:cNvGrpSpPr/>
        <p:nvPr/>
      </p:nvGrpSpPr>
      <p:grpSpPr>
        <a:xfrm>
          <a:off x="0" y="0"/>
          <a:ext cx="0" cy="0"/>
          <a:chOff x="0" y="0"/>
          <a:chExt cx="0" cy="0"/>
        </a:xfrm>
      </p:grpSpPr>
      <p:sp>
        <p:nvSpPr>
          <p:cNvPr id="149" name="Google Shape;149;p24"/>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4"/>
          <p:cNvSpPr txBox="1">
            <a:spLocks noGrp="1"/>
          </p:cNvSpPr>
          <p:nvPr>
            <p:ph type="title" idx="2"/>
          </p:nvPr>
        </p:nvSpPr>
        <p:spPr>
          <a:xfrm>
            <a:off x="886469" y="274562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2" name="Google Shape;152;p24"/>
          <p:cNvSpPr txBox="1">
            <a:spLocks noGrp="1"/>
          </p:cNvSpPr>
          <p:nvPr>
            <p:ph type="body" idx="1"/>
          </p:nvPr>
        </p:nvSpPr>
        <p:spPr>
          <a:xfrm>
            <a:off x="886475" y="3334275"/>
            <a:ext cx="2320800" cy="1591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04800" rtl="0">
              <a:spcBef>
                <a:spcPts val="1600"/>
              </a:spcBef>
              <a:spcAft>
                <a:spcPts val="0"/>
              </a:spcAft>
              <a:buSzPts val="12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a:p>
        </p:txBody>
      </p:sp>
      <p:sp>
        <p:nvSpPr>
          <p:cNvPr id="153" name="Google Shape;153;p24"/>
          <p:cNvSpPr txBox="1">
            <a:spLocks noGrp="1"/>
          </p:cNvSpPr>
          <p:nvPr>
            <p:ph type="title" idx="3"/>
          </p:nvPr>
        </p:nvSpPr>
        <p:spPr>
          <a:xfrm>
            <a:off x="3411594" y="274562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4" name="Google Shape;154;p24"/>
          <p:cNvSpPr txBox="1">
            <a:spLocks noGrp="1"/>
          </p:cNvSpPr>
          <p:nvPr>
            <p:ph type="body" idx="4"/>
          </p:nvPr>
        </p:nvSpPr>
        <p:spPr>
          <a:xfrm>
            <a:off x="3411600" y="3334275"/>
            <a:ext cx="2320800" cy="1591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04800" rtl="0">
              <a:spcBef>
                <a:spcPts val="1600"/>
              </a:spcBef>
              <a:spcAft>
                <a:spcPts val="0"/>
              </a:spcAft>
              <a:buSzPts val="12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a:p>
        </p:txBody>
      </p:sp>
      <p:sp>
        <p:nvSpPr>
          <p:cNvPr id="155" name="Google Shape;155;p24"/>
          <p:cNvSpPr txBox="1">
            <a:spLocks noGrp="1"/>
          </p:cNvSpPr>
          <p:nvPr>
            <p:ph type="title" idx="5"/>
          </p:nvPr>
        </p:nvSpPr>
        <p:spPr>
          <a:xfrm>
            <a:off x="5936719" y="274562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6" name="Google Shape;156;p24"/>
          <p:cNvSpPr txBox="1">
            <a:spLocks noGrp="1"/>
          </p:cNvSpPr>
          <p:nvPr>
            <p:ph type="body" idx="6"/>
          </p:nvPr>
        </p:nvSpPr>
        <p:spPr>
          <a:xfrm>
            <a:off x="5936725" y="3334275"/>
            <a:ext cx="2320800" cy="1591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04800" rtl="0">
              <a:spcBef>
                <a:spcPts val="1600"/>
              </a:spcBef>
              <a:spcAft>
                <a:spcPts val="0"/>
              </a:spcAft>
              <a:buSzPts val="12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a:p>
        </p:txBody>
      </p:sp>
      <p:pic>
        <p:nvPicPr>
          <p:cNvPr id="157" name="Google Shape;157;p24"/>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3">
  <p:cSld name="SECTION_HEADER_1_1_1">
    <p:spTree>
      <p:nvGrpSpPr>
        <p:cNvPr id="1" name="Shape 158"/>
        <p:cNvGrpSpPr/>
        <p:nvPr/>
      </p:nvGrpSpPr>
      <p:grpSpPr>
        <a:xfrm>
          <a:off x="0" y="0"/>
          <a:ext cx="0" cy="0"/>
          <a:chOff x="0" y="0"/>
          <a:chExt cx="0" cy="0"/>
        </a:xfrm>
      </p:grpSpPr>
      <p:sp>
        <p:nvSpPr>
          <p:cNvPr id="159" name="Google Shape;159;p25"/>
          <p:cNvSpPr/>
          <p:nvPr/>
        </p:nvSpPr>
        <p:spPr>
          <a:xfrm>
            <a:off x="-13350" y="1853400"/>
            <a:ext cx="9170700" cy="33459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txBox="1">
            <a:spLocks noGrp="1"/>
          </p:cNvSpPr>
          <p:nvPr>
            <p:ph type="title"/>
          </p:nvPr>
        </p:nvSpPr>
        <p:spPr>
          <a:xfrm>
            <a:off x="1165031" y="2560525"/>
            <a:ext cx="4387200" cy="841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48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1" name="Google Shape;161;p25"/>
          <p:cNvSpPr txBox="1">
            <a:spLocks noGrp="1"/>
          </p:cNvSpPr>
          <p:nvPr>
            <p:ph type="title" idx="2" hasCustomPrompt="1"/>
          </p:nvPr>
        </p:nvSpPr>
        <p:spPr>
          <a:xfrm>
            <a:off x="1165031" y="945225"/>
            <a:ext cx="2511900" cy="7893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2" name="Google Shape;162;p25"/>
          <p:cNvSpPr txBox="1">
            <a:spLocks noGrp="1"/>
          </p:cNvSpPr>
          <p:nvPr>
            <p:ph type="subTitle" idx="1"/>
          </p:nvPr>
        </p:nvSpPr>
        <p:spPr>
          <a:xfrm>
            <a:off x="1165031" y="3591825"/>
            <a:ext cx="31791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163" name="Google Shape;163;p25"/>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hree Columns 2">
  <p:cSld name="TITLE_ONLY_1_3_1">
    <p:spTree>
      <p:nvGrpSpPr>
        <p:cNvPr id="1" name="Shape 164"/>
        <p:cNvGrpSpPr/>
        <p:nvPr/>
      </p:nvGrpSpPr>
      <p:grpSpPr>
        <a:xfrm>
          <a:off x="0" y="0"/>
          <a:ext cx="0" cy="0"/>
          <a:chOff x="0" y="0"/>
          <a:chExt cx="0" cy="0"/>
        </a:xfrm>
      </p:grpSpPr>
      <p:sp>
        <p:nvSpPr>
          <p:cNvPr id="165" name="Google Shape;165;p26"/>
          <p:cNvSpPr/>
          <p:nvPr/>
        </p:nvSpPr>
        <p:spPr>
          <a:xfrm>
            <a:off x="0" y="3031500"/>
            <a:ext cx="9144000" cy="1142400"/>
          </a:xfrm>
          <a:prstGeom prst="rect">
            <a:avLst/>
          </a:pr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68" name="Google Shape;168;p26"/>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hree Columns 3">
  <p:cSld name="TITLE_ONLY_1_3_1_1">
    <p:spTree>
      <p:nvGrpSpPr>
        <p:cNvPr id="1" name="Shape 169"/>
        <p:cNvGrpSpPr/>
        <p:nvPr/>
      </p:nvGrpSpPr>
      <p:grpSpPr>
        <a:xfrm>
          <a:off x="0" y="0"/>
          <a:ext cx="0" cy="0"/>
          <a:chOff x="0" y="0"/>
          <a:chExt cx="0" cy="0"/>
        </a:xfrm>
      </p:grpSpPr>
      <p:sp>
        <p:nvSpPr>
          <p:cNvPr id="170" name="Google Shape;170;p27"/>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27"/>
          <p:cNvSpPr txBox="1">
            <a:spLocks noGrp="1"/>
          </p:cNvSpPr>
          <p:nvPr>
            <p:ph type="title" idx="2"/>
          </p:nvPr>
        </p:nvSpPr>
        <p:spPr>
          <a:xfrm>
            <a:off x="6114800" y="1503225"/>
            <a:ext cx="2222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3221F"/>
              </a:buClr>
              <a:buSzPts val="1800"/>
              <a:buNone/>
              <a:defRPr sz="1800">
                <a:solidFill>
                  <a:srgbClr val="C3221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27"/>
          <p:cNvSpPr txBox="1">
            <a:spLocks noGrp="1"/>
          </p:cNvSpPr>
          <p:nvPr>
            <p:ph type="title" idx="3"/>
          </p:nvPr>
        </p:nvSpPr>
        <p:spPr>
          <a:xfrm>
            <a:off x="6114800" y="2545650"/>
            <a:ext cx="2222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3221F"/>
              </a:buClr>
              <a:buSzPts val="1800"/>
              <a:buNone/>
              <a:defRPr sz="1800">
                <a:solidFill>
                  <a:srgbClr val="C3221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74" name="Google Shape;174;p27"/>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4">
  <p:cSld name="SECTION_HEADER_1_1_2">
    <p:spTree>
      <p:nvGrpSpPr>
        <p:cNvPr id="1" name="Shape 175"/>
        <p:cNvGrpSpPr/>
        <p:nvPr/>
      </p:nvGrpSpPr>
      <p:grpSpPr>
        <a:xfrm>
          <a:off x="0" y="0"/>
          <a:ext cx="0" cy="0"/>
          <a:chOff x="0" y="0"/>
          <a:chExt cx="0" cy="0"/>
        </a:xfrm>
      </p:grpSpPr>
      <p:sp>
        <p:nvSpPr>
          <p:cNvPr id="176" name="Google Shape;176;p28"/>
          <p:cNvSpPr/>
          <p:nvPr/>
        </p:nvSpPr>
        <p:spPr>
          <a:xfrm>
            <a:off x="2279125" y="-18300"/>
            <a:ext cx="4544400" cy="51801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txBox="1">
            <a:spLocks noGrp="1"/>
          </p:cNvSpPr>
          <p:nvPr>
            <p:ph type="title"/>
          </p:nvPr>
        </p:nvSpPr>
        <p:spPr>
          <a:xfrm>
            <a:off x="2457300" y="2560525"/>
            <a:ext cx="4229400" cy="841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8" name="Google Shape;178;p28"/>
          <p:cNvSpPr txBox="1">
            <a:spLocks noGrp="1"/>
          </p:cNvSpPr>
          <p:nvPr>
            <p:ph type="title" idx="2" hasCustomPrompt="1"/>
          </p:nvPr>
        </p:nvSpPr>
        <p:spPr>
          <a:xfrm>
            <a:off x="3316050" y="945225"/>
            <a:ext cx="2511900" cy="78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79" name="Google Shape;179;p28"/>
          <p:cNvSpPr txBox="1">
            <a:spLocks noGrp="1"/>
          </p:cNvSpPr>
          <p:nvPr>
            <p:ph type="subTitle" idx="1"/>
          </p:nvPr>
        </p:nvSpPr>
        <p:spPr>
          <a:xfrm>
            <a:off x="2982450" y="3603801"/>
            <a:ext cx="31791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80" name="Google Shape;180;p28"/>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5">
  <p:cSld name="SECTION_HEADER_1_1_1_1">
    <p:spTree>
      <p:nvGrpSpPr>
        <p:cNvPr id="1" name="Shape 181"/>
        <p:cNvGrpSpPr/>
        <p:nvPr/>
      </p:nvGrpSpPr>
      <p:grpSpPr>
        <a:xfrm>
          <a:off x="0" y="0"/>
          <a:ext cx="0" cy="0"/>
          <a:chOff x="0" y="0"/>
          <a:chExt cx="0" cy="0"/>
        </a:xfrm>
      </p:grpSpPr>
      <p:sp>
        <p:nvSpPr>
          <p:cNvPr id="182" name="Google Shape;182;p29"/>
          <p:cNvSpPr/>
          <p:nvPr/>
        </p:nvSpPr>
        <p:spPr>
          <a:xfrm>
            <a:off x="-13350" y="1853400"/>
            <a:ext cx="9170700" cy="33459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txBox="1">
            <a:spLocks noGrp="1"/>
          </p:cNvSpPr>
          <p:nvPr>
            <p:ph type="title"/>
          </p:nvPr>
        </p:nvSpPr>
        <p:spPr>
          <a:xfrm>
            <a:off x="3746799" y="2560525"/>
            <a:ext cx="4229400" cy="841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4800"/>
              <a:buNone/>
              <a:defRPr sz="4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4" name="Google Shape;184;p29"/>
          <p:cNvSpPr txBox="1">
            <a:spLocks noGrp="1"/>
          </p:cNvSpPr>
          <p:nvPr>
            <p:ph type="title" idx="2" hasCustomPrompt="1"/>
          </p:nvPr>
        </p:nvSpPr>
        <p:spPr>
          <a:xfrm>
            <a:off x="5464327" y="945225"/>
            <a:ext cx="2511900" cy="789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7200"/>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185" name="Google Shape;185;p29"/>
          <p:cNvSpPr txBox="1">
            <a:spLocks noGrp="1"/>
          </p:cNvSpPr>
          <p:nvPr>
            <p:ph type="subTitle" idx="1"/>
          </p:nvPr>
        </p:nvSpPr>
        <p:spPr>
          <a:xfrm>
            <a:off x="4797127" y="3603801"/>
            <a:ext cx="31791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pic>
        <p:nvPicPr>
          <p:cNvPr id="186" name="Google Shape;186;p29"/>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Four Columns 1">
  <p:cSld name="TITLE_ONLY_1_2_1">
    <p:spTree>
      <p:nvGrpSpPr>
        <p:cNvPr id="1" name="Shape 187"/>
        <p:cNvGrpSpPr/>
        <p:nvPr/>
      </p:nvGrpSpPr>
      <p:grpSpPr>
        <a:xfrm>
          <a:off x="0" y="0"/>
          <a:ext cx="0" cy="0"/>
          <a:chOff x="0" y="0"/>
          <a:chExt cx="0" cy="0"/>
        </a:xfrm>
      </p:grpSpPr>
      <p:sp>
        <p:nvSpPr>
          <p:cNvPr id="188" name="Google Shape;188;p30"/>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0" name="Google Shape;190;p30"/>
          <p:cNvSpPr txBox="1">
            <a:spLocks noGrp="1"/>
          </p:cNvSpPr>
          <p:nvPr>
            <p:ph type="subTitle" idx="1"/>
          </p:nvPr>
        </p:nvSpPr>
        <p:spPr>
          <a:xfrm>
            <a:off x="2091548" y="2190150"/>
            <a:ext cx="21837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sp>
        <p:nvSpPr>
          <p:cNvPr id="191" name="Google Shape;191;p30"/>
          <p:cNvSpPr txBox="1">
            <a:spLocks noGrp="1"/>
          </p:cNvSpPr>
          <p:nvPr>
            <p:ph type="subTitle" idx="2"/>
          </p:nvPr>
        </p:nvSpPr>
        <p:spPr>
          <a:xfrm>
            <a:off x="2091548" y="3646825"/>
            <a:ext cx="21837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sp>
        <p:nvSpPr>
          <p:cNvPr id="192" name="Google Shape;192;p30"/>
          <p:cNvSpPr txBox="1">
            <a:spLocks noGrp="1"/>
          </p:cNvSpPr>
          <p:nvPr>
            <p:ph type="subTitle" idx="3"/>
          </p:nvPr>
        </p:nvSpPr>
        <p:spPr>
          <a:xfrm>
            <a:off x="5993373" y="2190150"/>
            <a:ext cx="21837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sp>
        <p:nvSpPr>
          <p:cNvPr id="193" name="Google Shape;193;p30"/>
          <p:cNvSpPr txBox="1">
            <a:spLocks noGrp="1"/>
          </p:cNvSpPr>
          <p:nvPr>
            <p:ph type="subTitle" idx="4"/>
          </p:nvPr>
        </p:nvSpPr>
        <p:spPr>
          <a:xfrm>
            <a:off x="5993373" y="3646825"/>
            <a:ext cx="21837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pic>
        <p:nvPicPr>
          <p:cNvPr id="194" name="Google Shape;194;p30"/>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fographic onze thema's">
  <p:cSld name="SECTION_HEADER_2">
    <p:spTree>
      <p:nvGrpSpPr>
        <p:cNvPr id="1" name="Shape 21"/>
        <p:cNvGrpSpPr/>
        <p:nvPr/>
      </p:nvGrpSpPr>
      <p:grpSpPr>
        <a:xfrm>
          <a:off x="0" y="0"/>
          <a:ext cx="0" cy="0"/>
          <a:chOff x="0" y="0"/>
          <a:chExt cx="0" cy="0"/>
        </a:xfrm>
      </p:grpSpPr>
      <p:sp>
        <p:nvSpPr>
          <p:cNvPr id="22" name="Google Shape;22;p4"/>
          <p:cNvSpPr/>
          <p:nvPr/>
        </p:nvSpPr>
        <p:spPr>
          <a:xfrm>
            <a:off x="-18775" y="-20375"/>
            <a:ext cx="2771700" cy="52650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4"/>
          <p:cNvPicPr preferRelativeResize="0"/>
          <p:nvPr/>
        </p:nvPicPr>
        <p:blipFill>
          <a:blip r:embed="rId2">
            <a:alphaModFix/>
          </a:blip>
          <a:stretch>
            <a:fillRect/>
          </a:stretch>
        </p:blipFill>
        <p:spPr>
          <a:xfrm>
            <a:off x="6885703" y="4323550"/>
            <a:ext cx="2038648" cy="538200"/>
          </a:xfrm>
          <a:prstGeom prst="rect">
            <a:avLst/>
          </a:prstGeom>
          <a:noFill/>
          <a:ln>
            <a:noFill/>
          </a:ln>
        </p:spPr>
      </p:pic>
      <p:pic>
        <p:nvPicPr>
          <p:cNvPr id="24" name="Google Shape;24;p4"/>
          <p:cNvPicPr preferRelativeResize="0"/>
          <p:nvPr/>
        </p:nvPicPr>
        <p:blipFill>
          <a:blip r:embed="rId3">
            <a:alphaModFix/>
          </a:blip>
          <a:stretch>
            <a:fillRect/>
          </a:stretch>
        </p:blipFill>
        <p:spPr>
          <a:xfrm>
            <a:off x="2857195" y="122592"/>
            <a:ext cx="6180202" cy="4925776"/>
          </a:xfrm>
          <a:prstGeom prst="rect">
            <a:avLst/>
          </a:prstGeom>
          <a:noFill/>
          <a:ln>
            <a:noFill/>
          </a:ln>
        </p:spPr>
      </p:pic>
      <p:sp>
        <p:nvSpPr>
          <p:cNvPr id="25" name="Google Shape;25;p4"/>
          <p:cNvSpPr txBox="1"/>
          <p:nvPr/>
        </p:nvSpPr>
        <p:spPr>
          <a:xfrm>
            <a:off x="226399" y="342300"/>
            <a:ext cx="2308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2400">
                <a:solidFill>
                  <a:schemeClr val="accent4"/>
                </a:solidFill>
                <a:latin typeface="Verdana"/>
                <a:ea typeface="Verdana"/>
                <a:cs typeface="Verdana"/>
                <a:sym typeface="Verdana"/>
              </a:rPr>
              <a:t>Onze </a:t>
            </a:r>
            <a:endParaRPr sz="2400">
              <a:solidFill>
                <a:schemeClr val="accent4"/>
              </a:solidFill>
              <a:latin typeface="Verdana"/>
              <a:ea typeface="Verdana"/>
              <a:cs typeface="Verdana"/>
              <a:sym typeface="Verdana"/>
            </a:endParaRPr>
          </a:p>
          <a:p>
            <a:pPr marL="0" lvl="0" indent="0" algn="l" rtl="0">
              <a:spcBef>
                <a:spcPts val="0"/>
              </a:spcBef>
              <a:spcAft>
                <a:spcPts val="0"/>
              </a:spcAft>
              <a:buNone/>
            </a:pPr>
            <a:r>
              <a:rPr lang="nl" sz="2400">
                <a:solidFill>
                  <a:schemeClr val="accent4"/>
                </a:solidFill>
                <a:latin typeface="Verdana"/>
                <a:ea typeface="Verdana"/>
                <a:cs typeface="Verdana"/>
                <a:sym typeface="Verdana"/>
              </a:rPr>
              <a:t>thema’s</a:t>
            </a:r>
            <a:endParaRPr sz="2400">
              <a:solidFill>
                <a:schemeClr val="accent4"/>
              </a:solidFill>
              <a:latin typeface="Verdana"/>
              <a:ea typeface="Verdana"/>
              <a:cs typeface="Verdana"/>
              <a:sym typeface="Verdan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st-ksb">
  <p:cSld name="SECTION_HEADER_1_1_1_2">
    <p:spTree>
      <p:nvGrpSpPr>
        <p:cNvPr id="1" name="Shape 195"/>
        <p:cNvGrpSpPr/>
        <p:nvPr/>
      </p:nvGrpSpPr>
      <p:grpSpPr>
        <a:xfrm>
          <a:off x="0" y="0"/>
          <a:ext cx="0" cy="0"/>
          <a:chOff x="0" y="0"/>
          <a:chExt cx="0" cy="0"/>
        </a:xfrm>
      </p:grpSpPr>
      <p:sp>
        <p:nvSpPr>
          <p:cNvPr id="196" name="Google Shape;196;p31"/>
          <p:cNvSpPr/>
          <p:nvPr/>
        </p:nvSpPr>
        <p:spPr>
          <a:xfrm>
            <a:off x="0" y="1564125"/>
            <a:ext cx="6755100" cy="36351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1159050" y="672000"/>
            <a:ext cx="4387200" cy="841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8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8" name="Google Shape;198;p31"/>
          <p:cNvSpPr txBox="1">
            <a:spLocks noGrp="1"/>
          </p:cNvSpPr>
          <p:nvPr>
            <p:ph type="subTitle" idx="1"/>
          </p:nvPr>
        </p:nvSpPr>
        <p:spPr>
          <a:xfrm>
            <a:off x="1159050" y="3120325"/>
            <a:ext cx="2946900" cy="149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199" name="Google Shape;199;p31"/>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Speciaal Kop + Twee kolommen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4608654"/>
            <a:ext cx="9144000" cy="358206"/>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sz="1050"/>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7806692" y="4664871"/>
            <a:ext cx="351924" cy="303028"/>
          </a:xfrm>
          <a:prstGeom prst="rect">
            <a:avLst/>
          </a:prstGeom>
        </p:spPr>
        <p:txBody>
          <a:bodyPr vert="horz" lIns="91440" tIns="45720" rIns="91440" bIns="45720" rtlCol="0" anchor="ctr"/>
          <a:lstStyle>
            <a:lvl1pPr algn="r">
              <a:defRPr sz="75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608655" y="4758676"/>
            <a:ext cx="819150" cy="115416"/>
          </a:xfrm>
          <a:prstGeom prst="rect">
            <a:avLst/>
          </a:prstGeom>
          <a:noFill/>
        </p:spPr>
        <p:txBody>
          <a:bodyPr wrap="square" lIns="0" tIns="0" rIns="0" bIns="0" rtlCol="0">
            <a:spAutoFit/>
          </a:bodyPr>
          <a:lstStyle/>
          <a:p>
            <a:r>
              <a:rPr lang="nl-NL" sz="75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306002" y="4664869"/>
            <a:ext cx="6184127" cy="303029"/>
          </a:xfrm>
          <a:prstGeom prst="rect">
            <a:avLst/>
          </a:prstGeom>
        </p:spPr>
        <p:txBody>
          <a:bodyPr vert="horz" lIns="91440" tIns="45720" rIns="91440" bIns="45720" rtlCol="0" anchor="ctr"/>
          <a:lstStyle>
            <a:lvl1pPr algn="l">
              <a:defRPr sz="75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320142" y="4775884"/>
            <a:ext cx="2228" cy="81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3" name="Titel 1">
            <a:extLst>
              <a:ext uri="{FF2B5EF4-FFF2-40B4-BE49-F238E27FC236}">
                <a16:creationId xmlns:a16="http://schemas.microsoft.com/office/drawing/2014/main" id="{862AE5DF-3AB5-52A7-75D3-B3DFD5D08D6A}"/>
              </a:ext>
            </a:extLst>
          </p:cNvPr>
          <p:cNvSpPr>
            <a:spLocks noGrp="1"/>
          </p:cNvSpPr>
          <p:nvPr>
            <p:ph type="title"/>
          </p:nvPr>
        </p:nvSpPr>
        <p:spPr>
          <a:xfrm>
            <a:off x="692947" y="709081"/>
            <a:ext cx="7848900" cy="397669"/>
          </a:xfrm>
          <a:prstGeom prst="rect">
            <a:avLst/>
          </a:prstGeom>
        </p:spPr>
        <p:txBody>
          <a:bodyPr/>
          <a:lstStyle>
            <a:lvl1pPr>
              <a:defRPr sz="1500" u="none">
                <a:ln>
                  <a:noFill/>
                </a:ln>
                <a:solidFill>
                  <a:srgbClr val="866F92"/>
                </a:solidFill>
              </a:defRPr>
            </a:lvl1pPr>
          </a:lstStyle>
          <a:p>
            <a:r>
              <a:rPr lang="nl-NL"/>
              <a:t>Klik om stijl te bewerken</a:t>
            </a:r>
            <a:endParaRPr lang="nl-NL" dirty="0"/>
          </a:p>
        </p:txBody>
      </p:sp>
      <p:cxnSp>
        <p:nvCxnSpPr>
          <p:cNvPr id="4" name="Rechte verbindingslijn 3">
            <a:extLst>
              <a:ext uri="{FF2B5EF4-FFF2-40B4-BE49-F238E27FC236}">
                <a16:creationId xmlns:a16="http://schemas.microsoft.com/office/drawing/2014/main" id="{F9F8A3DB-6C8C-54E8-06FA-F204220EC973}"/>
              </a:ext>
              <a:ext uri="{C183D7F6-B498-43B3-948B-1728B52AA6E4}">
                <adec:decorative xmlns:adec="http://schemas.microsoft.com/office/drawing/2017/decorative" val="1"/>
              </a:ext>
            </a:extLst>
          </p:cNvPr>
          <p:cNvCxnSpPr>
            <a:cxnSpLocks/>
          </p:cNvCxnSpPr>
          <p:nvPr userDrawn="1"/>
        </p:nvCxnSpPr>
        <p:spPr>
          <a:xfrm>
            <a:off x="602456" y="709081"/>
            <a:ext cx="0" cy="169601"/>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
        <p:nvSpPr>
          <p:cNvPr id="29" name="Tijdelijke aanduiding voor inhoud 2">
            <a:extLst>
              <a:ext uri="{FF2B5EF4-FFF2-40B4-BE49-F238E27FC236}">
                <a16:creationId xmlns:a16="http://schemas.microsoft.com/office/drawing/2014/main" id="{8F07FFCA-4267-2B7C-548E-795AD7D3A5B7}"/>
              </a:ext>
            </a:extLst>
          </p:cNvPr>
          <p:cNvSpPr>
            <a:spLocks noGrp="1"/>
          </p:cNvSpPr>
          <p:nvPr>
            <p:ph sz="half" idx="1"/>
          </p:nvPr>
        </p:nvSpPr>
        <p:spPr>
          <a:xfrm>
            <a:off x="603655" y="1302544"/>
            <a:ext cx="3694026" cy="2946584"/>
          </a:xfrm>
          <a:prstGeom prst="rect">
            <a:avLst/>
          </a:prstGeom>
        </p:spPr>
        <p:txBody>
          <a:bodyPr>
            <a:noAutofit/>
          </a:bodyPr>
          <a:lstStyle>
            <a:lvl1pPr marL="342900" indent="-342900">
              <a:lnSpc>
                <a:spcPts val="2550"/>
              </a:lnSpc>
              <a:buClr>
                <a:schemeClr val="accent2"/>
              </a:buClr>
              <a:buFont typeface="Courier New" panose="02070309020205020404" pitchFamily="49" charset="0"/>
              <a:buChar char="o"/>
              <a:defRPr sz="1500">
                <a:solidFill>
                  <a:schemeClr val="accent1"/>
                </a:solidFill>
                <a:latin typeface="Lato Regular" panose="020F050202020403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nl-NL"/>
              <a:t>Klikken om de tekststijl van het model te bewerken</a:t>
            </a:r>
          </a:p>
        </p:txBody>
      </p:sp>
      <p:sp>
        <p:nvSpPr>
          <p:cNvPr id="30" name="Tijdelijke aanduiding voor inhoud 3">
            <a:extLst>
              <a:ext uri="{FF2B5EF4-FFF2-40B4-BE49-F238E27FC236}">
                <a16:creationId xmlns:a16="http://schemas.microsoft.com/office/drawing/2014/main" id="{D4605CBC-0EA0-2F7D-3450-614E59400E8E}"/>
              </a:ext>
            </a:extLst>
          </p:cNvPr>
          <p:cNvSpPr>
            <a:spLocks noGrp="1"/>
          </p:cNvSpPr>
          <p:nvPr>
            <p:ph sz="half" idx="2"/>
          </p:nvPr>
        </p:nvSpPr>
        <p:spPr>
          <a:xfrm>
            <a:off x="4846321" y="1302544"/>
            <a:ext cx="3695222" cy="2946584"/>
          </a:xfrm>
          <a:prstGeom prst="rect">
            <a:avLst/>
          </a:prstGeom>
        </p:spPr>
        <p:txBody>
          <a:bodyPr>
            <a:noAutofit/>
          </a:bodyPr>
          <a:lstStyle>
            <a:lvl1pPr marL="214313" indent="-214313">
              <a:lnSpc>
                <a:spcPts val="2550"/>
              </a:lnSpc>
              <a:buClr>
                <a:schemeClr val="accent2"/>
              </a:buClr>
              <a:buFont typeface="Courier New" panose="02070309020205020404" pitchFamily="49" charset="0"/>
              <a:buChar char="o"/>
              <a:defRPr sz="1500">
                <a:solidFill>
                  <a:schemeClr val="accent1"/>
                </a:solidFill>
                <a:latin typeface="Lato Regular"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14979583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7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Speciaal Kop + Twee kolommen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4608654"/>
            <a:ext cx="9144000" cy="358206"/>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sz="1050"/>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7806692" y="4664871"/>
            <a:ext cx="351924" cy="303028"/>
          </a:xfrm>
          <a:prstGeom prst="rect">
            <a:avLst/>
          </a:prstGeom>
        </p:spPr>
        <p:txBody>
          <a:bodyPr vert="horz" lIns="91440" tIns="45720" rIns="91440" bIns="45720" rtlCol="0" anchor="ctr"/>
          <a:lstStyle>
            <a:lvl1pPr algn="r">
              <a:defRPr sz="75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608655" y="4758676"/>
            <a:ext cx="819150" cy="115416"/>
          </a:xfrm>
          <a:prstGeom prst="rect">
            <a:avLst/>
          </a:prstGeom>
          <a:noFill/>
        </p:spPr>
        <p:txBody>
          <a:bodyPr wrap="square" lIns="0" tIns="0" rIns="0" bIns="0" rtlCol="0">
            <a:spAutoFit/>
          </a:bodyPr>
          <a:lstStyle/>
          <a:p>
            <a:r>
              <a:rPr lang="nl-NL" sz="75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306002" y="4664869"/>
            <a:ext cx="6184127" cy="303029"/>
          </a:xfrm>
          <a:prstGeom prst="rect">
            <a:avLst/>
          </a:prstGeom>
        </p:spPr>
        <p:txBody>
          <a:bodyPr vert="horz" lIns="91440" tIns="45720" rIns="91440" bIns="45720" rtlCol="0" anchor="ctr"/>
          <a:lstStyle>
            <a:lvl1pPr algn="l">
              <a:defRPr sz="75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320142" y="4775884"/>
            <a:ext cx="2228" cy="81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3" name="Titel 1">
            <a:extLst>
              <a:ext uri="{FF2B5EF4-FFF2-40B4-BE49-F238E27FC236}">
                <a16:creationId xmlns:a16="http://schemas.microsoft.com/office/drawing/2014/main" id="{862AE5DF-3AB5-52A7-75D3-B3DFD5D08D6A}"/>
              </a:ext>
            </a:extLst>
          </p:cNvPr>
          <p:cNvSpPr>
            <a:spLocks noGrp="1"/>
          </p:cNvSpPr>
          <p:nvPr>
            <p:ph type="title"/>
          </p:nvPr>
        </p:nvSpPr>
        <p:spPr>
          <a:xfrm>
            <a:off x="692947" y="709081"/>
            <a:ext cx="7848900" cy="397669"/>
          </a:xfrm>
          <a:prstGeom prst="rect">
            <a:avLst/>
          </a:prstGeom>
        </p:spPr>
        <p:txBody>
          <a:bodyPr/>
          <a:lstStyle>
            <a:lvl1pPr>
              <a:defRPr sz="1500" u="none">
                <a:ln>
                  <a:noFill/>
                </a:ln>
                <a:solidFill>
                  <a:srgbClr val="866F92"/>
                </a:solidFill>
              </a:defRPr>
            </a:lvl1pPr>
          </a:lstStyle>
          <a:p>
            <a:r>
              <a:rPr lang="nl-NL"/>
              <a:t>Klik om stijl te bewerken</a:t>
            </a:r>
            <a:endParaRPr lang="nl-NL" dirty="0"/>
          </a:p>
        </p:txBody>
      </p:sp>
      <p:cxnSp>
        <p:nvCxnSpPr>
          <p:cNvPr id="4" name="Rechte verbindingslijn 3">
            <a:extLst>
              <a:ext uri="{FF2B5EF4-FFF2-40B4-BE49-F238E27FC236}">
                <a16:creationId xmlns:a16="http://schemas.microsoft.com/office/drawing/2014/main" id="{F9F8A3DB-6C8C-54E8-06FA-F204220EC973}"/>
              </a:ext>
              <a:ext uri="{C183D7F6-B498-43B3-948B-1728B52AA6E4}">
                <adec:decorative xmlns:adec="http://schemas.microsoft.com/office/drawing/2017/decorative" val="1"/>
              </a:ext>
            </a:extLst>
          </p:cNvPr>
          <p:cNvCxnSpPr>
            <a:cxnSpLocks/>
          </p:cNvCxnSpPr>
          <p:nvPr userDrawn="1"/>
        </p:nvCxnSpPr>
        <p:spPr>
          <a:xfrm>
            <a:off x="602456" y="709081"/>
            <a:ext cx="0" cy="169601"/>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
        <p:nvSpPr>
          <p:cNvPr id="29" name="Tijdelijke aanduiding voor inhoud 2">
            <a:extLst>
              <a:ext uri="{FF2B5EF4-FFF2-40B4-BE49-F238E27FC236}">
                <a16:creationId xmlns:a16="http://schemas.microsoft.com/office/drawing/2014/main" id="{8F07FFCA-4267-2B7C-548E-795AD7D3A5B7}"/>
              </a:ext>
            </a:extLst>
          </p:cNvPr>
          <p:cNvSpPr>
            <a:spLocks noGrp="1"/>
          </p:cNvSpPr>
          <p:nvPr>
            <p:ph sz="half" idx="1"/>
          </p:nvPr>
        </p:nvSpPr>
        <p:spPr>
          <a:xfrm>
            <a:off x="603655" y="1302544"/>
            <a:ext cx="3694026" cy="2946584"/>
          </a:xfrm>
          <a:prstGeom prst="rect">
            <a:avLst/>
          </a:prstGeom>
        </p:spPr>
        <p:txBody>
          <a:bodyPr>
            <a:noAutofit/>
          </a:bodyPr>
          <a:lstStyle>
            <a:lvl1pPr marL="342900" indent="-342900">
              <a:lnSpc>
                <a:spcPts val="2550"/>
              </a:lnSpc>
              <a:buClr>
                <a:schemeClr val="accent2"/>
              </a:buClr>
              <a:buFont typeface="Courier New" panose="02070309020205020404" pitchFamily="49" charset="0"/>
              <a:buChar char="o"/>
              <a:defRPr sz="1500">
                <a:solidFill>
                  <a:schemeClr val="accent1"/>
                </a:solidFill>
                <a:latin typeface="Lato Regular" panose="020F050202020403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nl-NL"/>
              <a:t>Klikken om de tekststijl van het model te bewerken</a:t>
            </a:r>
          </a:p>
        </p:txBody>
      </p:sp>
      <p:sp>
        <p:nvSpPr>
          <p:cNvPr id="30" name="Tijdelijke aanduiding voor inhoud 3">
            <a:extLst>
              <a:ext uri="{FF2B5EF4-FFF2-40B4-BE49-F238E27FC236}">
                <a16:creationId xmlns:a16="http://schemas.microsoft.com/office/drawing/2014/main" id="{D4605CBC-0EA0-2F7D-3450-614E59400E8E}"/>
              </a:ext>
            </a:extLst>
          </p:cNvPr>
          <p:cNvSpPr>
            <a:spLocks noGrp="1"/>
          </p:cNvSpPr>
          <p:nvPr>
            <p:ph sz="half" idx="2"/>
          </p:nvPr>
        </p:nvSpPr>
        <p:spPr>
          <a:xfrm>
            <a:off x="4846321" y="1302544"/>
            <a:ext cx="3695222" cy="2946584"/>
          </a:xfrm>
          <a:prstGeom prst="rect">
            <a:avLst/>
          </a:prstGeom>
        </p:spPr>
        <p:txBody>
          <a:bodyPr>
            <a:noAutofit/>
          </a:bodyPr>
          <a:lstStyle>
            <a:lvl1pPr marL="214313" indent="-214313">
              <a:lnSpc>
                <a:spcPts val="2550"/>
              </a:lnSpc>
              <a:buClr>
                <a:schemeClr val="accent2"/>
              </a:buClr>
              <a:buFont typeface="Courier New" panose="02070309020205020404" pitchFamily="49" charset="0"/>
              <a:buChar char="o"/>
              <a:defRPr sz="1500">
                <a:solidFill>
                  <a:schemeClr val="accent1"/>
                </a:solidFill>
                <a:latin typeface="Lato Regular"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nl-NL"/>
              <a:t>Klikken om de tekststijl van het model te bewerken</a:t>
            </a:r>
          </a:p>
        </p:txBody>
      </p:sp>
    </p:spTree>
    <p:extLst>
      <p:ext uri="{BB962C8B-B14F-4D97-AF65-F5344CB8AC3E}">
        <p14:creationId xmlns:p14="http://schemas.microsoft.com/office/powerpoint/2010/main" val="422586671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7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Speciaal Kop + Twee kolommen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Graphic 13">
            <a:extLst>
              <a:ext uri="{FF2B5EF4-FFF2-40B4-BE49-F238E27FC236}">
                <a16:creationId xmlns:a16="http://schemas.microsoft.com/office/drawing/2014/main" id="{A181E20F-FA65-2AE5-0BD4-9AE418C2F233}"/>
              </a:ext>
              <a:ext uri="{C183D7F6-B498-43B3-948B-1728B52AA6E4}">
                <adec:decorative xmlns:adec="http://schemas.microsoft.com/office/drawing/2017/decorative" val="1"/>
              </a:ext>
            </a:extLst>
          </p:cNvPr>
          <p:cNvSpPr/>
          <p:nvPr userDrawn="1"/>
        </p:nvSpPr>
        <p:spPr>
          <a:xfrm>
            <a:off x="0" y="4608654"/>
            <a:ext cx="9144000" cy="358206"/>
          </a:xfrm>
          <a:custGeom>
            <a:avLst/>
            <a:gdLst>
              <a:gd name="connsiteX0" fmla="*/ 0 w 12192000"/>
              <a:gd name="connsiteY0" fmla="*/ 404164 h 477608"/>
              <a:gd name="connsiteX1" fmla="*/ 9839325 w 12192000"/>
              <a:gd name="connsiteY1" fmla="*/ 404164 h 477608"/>
              <a:gd name="connsiteX2" fmla="*/ 10099231 w 12192000"/>
              <a:gd name="connsiteY2" fmla="*/ 385686 h 477608"/>
              <a:gd name="connsiteX3" fmla="*/ 10260585 w 12192000"/>
              <a:gd name="connsiteY3" fmla="*/ 349554 h 477608"/>
              <a:gd name="connsiteX4" fmla="*/ 10396347 w 12192000"/>
              <a:gd name="connsiteY4" fmla="*/ 23799 h 477608"/>
              <a:gd name="connsiteX5" fmla="*/ 10331894 w 12192000"/>
              <a:gd name="connsiteY5" fmla="*/ 114223 h 477608"/>
              <a:gd name="connsiteX6" fmla="*/ 11275822 w 12192000"/>
              <a:gd name="connsiteY6" fmla="*/ 322249 h 477608"/>
              <a:gd name="connsiteX7" fmla="*/ 11404092 w 12192000"/>
              <a:gd name="connsiteY7" fmla="*/ 296849 h 477608"/>
              <a:gd name="connsiteX8" fmla="*/ 12192000 w 12192000"/>
              <a:gd name="connsiteY8" fmla="*/ 412991 h 47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7608">
                <a:moveTo>
                  <a:pt x="0" y="404164"/>
                </a:moveTo>
                <a:lnTo>
                  <a:pt x="9839325" y="404164"/>
                </a:lnTo>
                <a:cubicBezTo>
                  <a:pt x="9926273" y="403751"/>
                  <a:pt x="10013099" y="397579"/>
                  <a:pt x="10099231" y="385686"/>
                </a:cubicBezTo>
                <a:cubicBezTo>
                  <a:pt x="10154047" y="378831"/>
                  <a:pt x="10208079" y="366731"/>
                  <a:pt x="10260585" y="349554"/>
                </a:cubicBezTo>
                <a:cubicBezTo>
                  <a:pt x="10690289" y="210553"/>
                  <a:pt x="10554018" y="-85738"/>
                  <a:pt x="10396347" y="23799"/>
                </a:cubicBezTo>
                <a:cubicBezTo>
                  <a:pt x="10365377" y="45907"/>
                  <a:pt x="10342690" y="77736"/>
                  <a:pt x="10331894" y="114223"/>
                </a:cubicBezTo>
                <a:cubicBezTo>
                  <a:pt x="10154094" y="695312"/>
                  <a:pt x="11002708" y="431723"/>
                  <a:pt x="11275822" y="322249"/>
                </a:cubicBezTo>
                <a:cubicBezTo>
                  <a:pt x="11316957" y="307021"/>
                  <a:pt x="11360257" y="298447"/>
                  <a:pt x="11404092" y="296849"/>
                </a:cubicBezTo>
                <a:cubicBezTo>
                  <a:pt x="11656123" y="297230"/>
                  <a:pt x="11544491" y="528307"/>
                  <a:pt x="12192000" y="412991"/>
                </a:cubicBezTo>
              </a:path>
            </a:pathLst>
          </a:custGeom>
          <a:noFill/>
          <a:ln w="15875" cap="flat">
            <a:solidFill>
              <a:schemeClr val="accent2"/>
            </a:solidFill>
            <a:prstDash val="solid"/>
            <a:miter/>
          </a:ln>
        </p:spPr>
        <p:txBody>
          <a:bodyPr rtlCol="0" anchor="ctr"/>
          <a:lstStyle/>
          <a:p>
            <a:endParaRPr lang="nl-NL" sz="1050"/>
          </a:p>
        </p:txBody>
      </p:sp>
      <p:sp>
        <p:nvSpPr>
          <p:cNvPr id="5" name="Tijdelijke aanduiding voor dianummer 5">
            <a:extLst>
              <a:ext uri="{FF2B5EF4-FFF2-40B4-BE49-F238E27FC236}">
                <a16:creationId xmlns:a16="http://schemas.microsoft.com/office/drawing/2014/main" id="{4E0B1899-CAE8-DA01-E8FD-A64CEE8E8AB4}"/>
              </a:ext>
            </a:extLst>
          </p:cNvPr>
          <p:cNvSpPr>
            <a:spLocks noGrp="1"/>
          </p:cNvSpPr>
          <p:nvPr>
            <p:ph type="sldNum" sz="quarter" idx="4"/>
          </p:nvPr>
        </p:nvSpPr>
        <p:spPr>
          <a:xfrm>
            <a:off x="7806692" y="4664871"/>
            <a:ext cx="351924" cy="303028"/>
          </a:xfrm>
          <a:prstGeom prst="rect">
            <a:avLst/>
          </a:prstGeom>
        </p:spPr>
        <p:txBody>
          <a:bodyPr vert="horz" lIns="91440" tIns="45720" rIns="91440" bIns="45720" rtlCol="0" anchor="ctr"/>
          <a:lstStyle>
            <a:lvl1pPr algn="r">
              <a:defRPr sz="750" b="0">
                <a:solidFill>
                  <a:schemeClr val="accent1"/>
                </a:solidFill>
                <a:latin typeface="Lato Bold" panose="020F0802020204030203" pitchFamily="34" charset="0"/>
              </a:defRPr>
            </a:lvl1pPr>
          </a:lstStyle>
          <a:p>
            <a:fld id="{33E711D8-35CB-4614-B968-F4646DF76ADA}" type="slidenum">
              <a:rPr lang="nl-NL" smtClean="0"/>
              <a:pPr/>
              <a:t>‹nr.›</a:t>
            </a:fld>
            <a:endParaRPr lang="nl-NL" dirty="0"/>
          </a:p>
        </p:txBody>
      </p:sp>
      <p:sp>
        <p:nvSpPr>
          <p:cNvPr id="6" name="Tekstvak 5">
            <a:extLst>
              <a:ext uri="{FF2B5EF4-FFF2-40B4-BE49-F238E27FC236}">
                <a16:creationId xmlns:a16="http://schemas.microsoft.com/office/drawing/2014/main" id="{38AE8731-079D-61D2-6B81-BD44C7333EC5}"/>
              </a:ext>
              <a:ext uri="{C183D7F6-B498-43B3-948B-1728B52AA6E4}">
                <adec:decorative xmlns:adec="http://schemas.microsoft.com/office/drawing/2017/decorative" val="1"/>
              </a:ext>
            </a:extLst>
          </p:cNvPr>
          <p:cNvSpPr txBox="1"/>
          <p:nvPr userDrawn="1"/>
        </p:nvSpPr>
        <p:spPr>
          <a:xfrm>
            <a:off x="608655" y="4758676"/>
            <a:ext cx="819150" cy="115416"/>
          </a:xfrm>
          <a:prstGeom prst="rect">
            <a:avLst/>
          </a:prstGeom>
          <a:noFill/>
        </p:spPr>
        <p:txBody>
          <a:bodyPr wrap="square" lIns="0" tIns="0" rIns="0" bIns="0" rtlCol="0">
            <a:spAutoFit/>
          </a:bodyPr>
          <a:lstStyle/>
          <a:p>
            <a:r>
              <a:rPr lang="nl-NL" sz="750" b="0" dirty="0">
                <a:solidFill>
                  <a:schemeClr val="accent1"/>
                </a:solidFill>
                <a:latin typeface="Lato" panose="020F0502020204030203" pitchFamily="34" charset="0"/>
              </a:rPr>
              <a:t>Mulier Instituut</a:t>
            </a:r>
          </a:p>
        </p:txBody>
      </p:sp>
      <p:sp>
        <p:nvSpPr>
          <p:cNvPr id="7" name="Tijdelijke aanduiding voor voettekst 4">
            <a:extLst>
              <a:ext uri="{FF2B5EF4-FFF2-40B4-BE49-F238E27FC236}">
                <a16:creationId xmlns:a16="http://schemas.microsoft.com/office/drawing/2014/main" id="{89759E86-07FC-4AA6-3EDB-1A20CD060C11}"/>
              </a:ext>
              <a:ext uri="{C183D7F6-B498-43B3-948B-1728B52AA6E4}">
                <adec:decorative xmlns:adec="http://schemas.microsoft.com/office/drawing/2017/decorative" val="1"/>
              </a:ext>
            </a:extLst>
          </p:cNvPr>
          <p:cNvSpPr>
            <a:spLocks noGrp="1"/>
          </p:cNvSpPr>
          <p:nvPr>
            <p:ph type="ftr" sz="quarter" idx="3"/>
          </p:nvPr>
        </p:nvSpPr>
        <p:spPr>
          <a:xfrm>
            <a:off x="1306002" y="4664869"/>
            <a:ext cx="6184127" cy="303029"/>
          </a:xfrm>
          <a:prstGeom prst="rect">
            <a:avLst/>
          </a:prstGeom>
        </p:spPr>
        <p:txBody>
          <a:bodyPr vert="horz" lIns="91440" tIns="45720" rIns="91440" bIns="45720" rtlCol="0" anchor="ctr"/>
          <a:lstStyle>
            <a:lvl1pPr algn="l">
              <a:defRPr sz="750">
                <a:solidFill>
                  <a:srgbClr val="948E9D"/>
                </a:solidFill>
              </a:defRPr>
            </a:lvl1pPr>
          </a:lstStyle>
          <a:p>
            <a:r>
              <a:rPr lang="nl-NL" dirty="0"/>
              <a:t>Titel van je presentatie</a:t>
            </a:r>
          </a:p>
        </p:txBody>
      </p:sp>
      <p:cxnSp>
        <p:nvCxnSpPr>
          <p:cNvPr id="2" name="Rechte verbindingslijn 1">
            <a:extLst>
              <a:ext uri="{FF2B5EF4-FFF2-40B4-BE49-F238E27FC236}">
                <a16:creationId xmlns:a16="http://schemas.microsoft.com/office/drawing/2014/main" id="{24FFDC7B-1988-8E43-9B99-7E3983C83812}"/>
              </a:ext>
              <a:ext uri="{C183D7F6-B498-43B3-948B-1728B52AA6E4}">
                <adec:decorative xmlns:adec="http://schemas.microsoft.com/office/drawing/2017/decorative" val="1"/>
              </a:ext>
            </a:extLst>
          </p:cNvPr>
          <p:cNvCxnSpPr>
            <a:cxnSpLocks/>
          </p:cNvCxnSpPr>
          <p:nvPr userDrawn="1"/>
        </p:nvCxnSpPr>
        <p:spPr>
          <a:xfrm flipH="1">
            <a:off x="1320142" y="4775884"/>
            <a:ext cx="2228" cy="81000"/>
          </a:xfrm>
          <a:prstGeom prst="line">
            <a:avLst/>
          </a:prstGeom>
          <a:ln w="9525">
            <a:solidFill>
              <a:schemeClr val="accent2"/>
            </a:solidFill>
          </a:ln>
        </p:spPr>
        <p:style>
          <a:lnRef idx="1">
            <a:schemeClr val="accent5"/>
          </a:lnRef>
          <a:fillRef idx="0">
            <a:schemeClr val="accent5"/>
          </a:fillRef>
          <a:effectRef idx="0">
            <a:schemeClr val="accent5"/>
          </a:effectRef>
          <a:fontRef idx="minor">
            <a:schemeClr val="tx1"/>
          </a:fontRef>
        </p:style>
      </p:cxnSp>
      <p:sp>
        <p:nvSpPr>
          <p:cNvPr id="3" name="Titel 1">
            <a:extLst>
              <a:ext uri="{FF2B5EF4-FFF2-40B4-BE49-F238E27FC236}">
                <a16:creationId xmlns:a16="http://schemas.microsoft.com/office/drawing/2014/main" id="{862AE5DF-3AB5-52A7-75D3-B3DFD5D08D6A}"/>
              </a:ext>
            </a:extLst>
          </p:cNvPr>
          <p:cNvSpPr>
            <a:spLocks noGrp="1"/>
          </p:cNvSpPr>
          <p:nvPr>
            <p:ph type="title"/>
          </p:nvPr>
        </p:nvSpPr>
        <p:spPr>
          <a:xfrm>
            <a:off x="692947" y="709081"/>
            <a:ext cx="7848900" cy="397669"/>
          </a:xfrm>
          <a:prstGeom prst="rect">
            <a:avLst/>
          </a:prstGeom>
        </p:spPr>
        <p:txBody>
          <a:bodyPr/>
          <a:lstStyle>
            <a:lvl1pPr>
              <a:defRPr sz="1500" u="none">
                <a:ln>
                  <a:noFill/>
                </a:ln>
                <a:solidFill>
                  <a:srgbClr val="866F92"/>
                </a:solidFill>
              </a:defRPr>
            </a:lvl1pPr>
          </a:lstStyle>
          <a:p>
            <a:r>
              <a:rPr lang="nl-NL"/>
              <a:t>Klik om stijl te bewerken</a:t>
            </a:r>
            <a:endParaRPr lang="nl-NL" dirty="0"/>
          </a:p>
        </p:txBody>
      </p:sp>
      <p:cxnSp>
        <p:nvCxnSpPr>
          <p:cNvPr id="4" name="Rechte verbindingslijn 3">
            <a:extLst>
              <a:ext uri="{FF2B5EF4-FFF2-40B4-BE49-F238E27FC236}">
                <a16:creationId xmlns:a16="http://schemas.microsoft.com/office/drawing/2014/main" id="{F9F8A3DB-6C8C-54E8-06FA-F204220EC973}"/>
              </a:ext>
              <a:ext uri="{C183D7F6-B498-43B3-948B-1728B52AA6E4}">
                <adec:decorative xmlns:adec="http://schemas.microsoft.com/office/drawing/2017/decorative" val="1"/>
              </a:ext>
            </a:extLst>
          </p:cNvPr>
          <p:cNvCxnSpPr>
            <a:cxnSpLocks/>
          </p:cNvCxnSpPr>
          <p:nvPr userDrawn="1"/>
        </p:nvCxnSpPr>
        <p:spPr>
          <a:xfrm>
            <a:off x="602456" y="709081"/>
            <a:ext cx="0" cy="169601"/>
          </a:xfrm>
          <a:prstGeom prst="line">
            <a:avLst/>
          </a:prstGeom>
          <a:ln w="15875">
            <a:solidFill>
              <a:schemeClr val="accent2"/>
            </a:solidFill>
          </a:ln>
        </p:spPr>
        <p:style>
          <a:lnRef idx="1">
            <a:schemeClr val="accent5"/>
          </a:lnRef>
          <a:fillRef idx="0">
            <a:schemeClr val="accent5"/>
          </a:fillRef>
          <a:effectRef idx="0">
            <a:schemeClr val="accent5"/>
          </a:effectRef>
          <a:fontRef idx="minor">
            <a:schemeClr val="tx1"/>
          </a:fontRef>
        </p:style>
      </p:cxnSp>
      <p:sp>
        <p:nvSpPr>
          <p:cNvPr id="29" name="Tijdelijke aanduiding voor inhoud 2">
            <a:extLst>
              <a:ext uri="{FF2B5EF4-FFF2-40B4-BE49-F238E27FC236}">
                <a16:creationId xmlns:a16="http://schemas.microsoft.com/office/drawing/2014/main" id="{8F07FFCA-4267-2B7C-548E-795AD7D3A5B7}"/>
              </a:ext>
            </a:extLst>
          </p:cNvPr>
          <p:cNvSpPr>
            <a:spLocks noGrp="1"/>
          </p:cNvSpPr>
          <p:nvPr>
            <p:ph sz="half" idx="1"/>
          </p:nvPr>
        </p:nvSpPr>
        <p:spPr>
          <a:xfrm>
            <a:off x="603655" y="1302544"/>
            <a:ext cx="3694026" cy="2946584"/>
          </a:xfrm>
          <a:prstGeom prst="rect">
            <a:avLst/>
          </a:prstGeom>
        </p:spPr>
        <p:txBody>
          <a:bodyPr>
            <a:noAutofit/>
          </a:bodyPr>
          <a:lstStyle>
            <a:lvl1pPr marL="342900" indent="-342900">
              <a:lnSpc>
                <a:spcPts val="2550"/>
              </a:lnSpc>
              <a:buClr>
                <a:schemeClr val="accent2"/>
              </a:buClr>
              <a:buFont typeface="Courier New" panose="02070309020205020404" pitchFamily="49" charset="0"/>
              <a:buChar char="o"/>
              <a:defRPr sz="1500">
                <a:solidFill>
                  <a:schemeClr val="accent1"/>
                </a:solidFill>
                <a:latin typeface="Lato Regular" panose="020F050202020403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nl-NL"/>
              <a:t>Klikken om de tekststijl van het model te bewerken</a:t>
            </a:r>
          </a:p>
        </p:txBody>
      </p:sp>
      <p:sp>
        <p:nvSpPr>
          <p:cNvPr id="30" name="Tijdelijke aanduiding voor inhoud 3">
            <a:extLst>
              <a:ext uri="{FF2B5EF4-FFF2-40B4-BE49-F238E27FC236}">
                <a16:creationId xmlns:a16="http://schemas.microsoft.com/office/drawing/2014/main" id="{D4605CBC-0EA0-2F7D-3450-614E59400E8E}"/>
              </a:ext>
            </a:extLst>
          </p:cNvPr>
          <p:cNvSpPr>
            <a:spLocks noGrp="1"/>
          </p:cNvSpPr>
          <p:nvPr>
            <p:ph sz="half" idx="2"/>
          </p:nvPr>
        </p:nvSpPr>
        <p:spPr>
          <a:xfrm>
            <a:off x="4846321" y="1302544"/>
            <a:ext cx="3695222" cy="2946584"/>
          </a:xfrm>
          <a:prstGeom prst="rect">
            <a:avLst/>
          </a:prstGeom>
        </p:spPr>
        <p:txBody>
          <a:bodyPr>
            <a:noAutofit/>
          </a:bodyPr>
          <a:lstStyle>
            <a:lvl1pPr marL="214313" indent="-214313">
              <a:lnSpc>
                <a:spcPts val="2550"/>
              </a:lnSpc>
              <a:buClr>
                <a:schemeClr val="accent2"/>
              </a:buClr>
              <a:buFont typeface="Courier New" panose="02070309020205020404" pitchFamily="49" charset="0"/>
              <a:buChar char="o"/>
              <a:defRPr sz="1500">
                <a:solidFill>
                  <a:schemeClr val="accent1"/>
                </a:solidFill>
                <a:latin typeface="Lato Regular"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86915862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680525" y="1671250"/>
            <a:ext cx="3599100" cy="1887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800"/>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04800">
              <a:spcBef>
                <a:spcPts val="1600"/>
              </a:spcBef>
              <a:spcAft>
                <a:spcPts val="0"/>
              </a:spcAft>
              <a:buSzPts val="1200"/>
              <a:buChar char="●"/>
              <a:defRPr/>
            </a:lvl4pPr>
            <a:lvl5pPr marL="2286000" lvl="4" indent="-292100">
              <a:spcBef>
                <a:spcPts val="1600"/>
              </a:spcBef>
              <a:spcAft>
                <a:spcPts val="0"/>
              </a:spcAft>
              <a:buSzPts val="1000"/>
              <a:buFont typeface="Verdana"/>
              <a:buChar char="○"/>
              <a:defRPr sz="1000">
                <a:latin typeface="Verdana"/>
                <a:ea typeface="Verdana"/>
                <a:cs typeface="Verdana"/>
                <a:sym typeface="Verdana"/>
              </a:defRPr>
            </a:lvl5pPr>
            <a:lvl6pPr marL="2743200" lvl="5" indent="-292100">
              <a:spcBef>
                <a:spcPts val="1600"/>
              </a:spcBef>
              <a:spcAft>
                <a:spcPts val="0"/>
              </a:spcAft>
              <a:buSzPts val="1000"/>
              <a:buChar char="■"/>
              <a:defRPr sz="1000"/>
            </a:lvl6pPr>
            <a:lvl7pPr marL="3200400" lvl="6" indent="-292100">
              <a:spcBef>
                <a:spcPts val="1600"/>
              </a:spcBef>
              <a:spcAft>
                <a:spcPts val="0"/>
              </a:spcAft>
              <a:buSzPts val="1000"/>
              <a:buChar char="●"/>
              <a:defRPr sz="1000"/>
            </a:lvl7pPr>
            <a:lvl8pPr marL="3657600" lvl="7" indent="-292100">
              <a:spcBef>
                <a:spcPts val="1600"/>
              </a:spcBef>
              <a:spcAft>
                <a:spcPts val="0"/>
              </a:spcAft>
              <a:buSzPts val="1000"/>
              <a:buChar char="○"/>
              <a:defRPr sz="1000"/>
            </a:lvl8pPr>
            <a:lvl9pPr marL="4114800" lvl="8" indent="-292100">
              <a:spcBef>
                <a:spcPts val="1600"/>
              </a:spcBef>
              <a:spcAft>
                <a:spcPts val="1600"/>
              </a:spcAft>
              <a:buSzPts val="1000"/>
              <a:buChar char="■"/>
              <a:defRPr sz="1000"/>
            </a:lvl9pPr>
          </a:lstStyle>
          <a:p>
            <a:endParaRPr/>
          </a:p>
        </p:txBody>
      </p:sp>
      <p:sp>
        <p:nvSpPr>
          <p:cNvPr id="28" name="Google Shape;28;p5"/>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0" name="Google Shape;30;p5"/>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688200" y="1387250"/>
            <a:ext cx="3631800" cy="3301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800"/>
            </a:lvl1pPr>
            <a:lvl2pPr marL="914400" lvl="1" indent="-330200">
              <a:spcBef>
                <a:spcPts val="1600"/>
              </a:spcBef>
              <a:spcAft>
                <a:spcPts val="0"/>
              </a:spcAft>
              <a:buSzPts val="1600"/>
              <a:buChar char="○"/>
              <a:defRPr sz="1600"/>
            </a:lvl2pPr>
            <a:lvl3pPr marL="1371600" lvl="2" indent="-317500">
              <a:spcBef>
                <a:spcPts val="1600"/>
              </a:spcBef>
              <a:spcAft>
                <a:spcPts val="0"/>
              </a:spcAft>
              <a:buSzPts val="1400"/>
              <a:buChar char="■"/>
              <a:defRPr sz="1400"/>
            </a:lvl3pPr>
            <a:lvl4pPr marL="1828800" lvl="3" indent="-304800">
              <a:spcBef>
                <a:spcPts val="1600"/>
              </a:spcBef>
              <a:spcAft>
                <a:spcPts val="0"/>
              </a:spcAft>
              <a:buSzPts val="1200"/>
              <a:buChar char="●"/>
              <a:defRPr sz="1200"/>
            </a:lvl4pPr>
            <a:lvl5pPr marL="2286000" lvl="4" indent="-292100">
              <a:spcBef>
                <a:spcPts val="1600"/>
              </a:spcBef>
              <a:spcAft>
                <a:spcPts val="0"/>
              </a:spcAft>
              <a:buSzPts val="1000"/>
              <a:buFont typeface="Verdana"/>
              <a:buChar char="○"/>
              <a:defRPr sz="1000">
                <a:latin typeface="Verdana"/>
                <a:ea typeface="Verdana"/>
                <a:cs typeface="Verdana"/>
                <a:sym typeface="Verdana"/>
              </a:defRPr>
            </a:lvl5pPr>
            <a:lvl6pPr marL="2743200" lvl="5" indent="-292100">
              <a:spcBef>
                <a:spcPts val="1600"/>
              </a:spcBef>
              <a:spcAft>
                <a:spcPts val="0"/>
              </a:spcAft>
              <a:buSzPts val="1000"/>
              <a:buFont typeface="Verdana"/>
              <a:buChar char="■"/>
              <a:defRPr sz="1000">
                <a:latin typeface="Verdana"/>
                <a:ea typeface="Verdana"/>
                <a:cs typeface="Verdana"/>
                <a:sym typeface="Verdana"/>
              </a:defRPr>
            </a:lvl6pPr>
            <a:lvl7pPr marL="3200400" lvl="6" indent="-292100">
              <a:spcBef>
                <a:spcPts val="1600"/>
              </a:spcBef>
              <a:spcAft>
                <a:spcPts val="0"/>
              </a:spcAft>
              <a:buSzPts val="1000"/>
              <a:buFont typeface="Verdana"/>
              <a:buChar char="●"/>
              <a:defRPr sz="1000">
                <a:latin typeface="Verdana"/>
                <a:ea typeface="Verdana"/>
                <a:cs typeface="Verdana"/>
                <a:sym typeface="Verdana"/>
              </a:defRPr>
            </a:lvl7pPr>
            <a:lvl8pPr marL="3657600" lvl="7" indent="-292100">
              <a:spcBef>
                <a:spcPts val="1600"/>
              </a:spcBef>
              <a:spcAft>
                <a:spcPts val="0"/>
              </a:spcAft>
              <a:buSzPts val="1000"/>
              <a:buFont typeface="Verdana"/>
              <a:buChar char="○"/>
              <a:defRPr sz="1000">
                <a:latin typeface="Verdana"/>
                <a:ea typeface="Verdana"/>
                <a:cs typeface="Verdana"/>
                <a:sym typeface="Verdana"/>
              </a:defRPr>
            </a:lvl8pPr>
            <a:lvl9pPr marL="4114800" lvl="8" indent="-292100">
              <a:spcBef>
                <a:spcPts val="1600"/>
              </a:spcBef>
              <a:spcAft>
                <a:spcPts val="1600"/>
              </a:spcAft>
              <a:buSzPts val="1000"/>
              <a:buChar char="■"/>
              <a:defRPr sz="1000"/>
            </a:lvl9pPr>
          </a:lstStyle>
          <a:p>
            <a:endParaRPr/>
          </a:p>
        </p:txBody>
      </p:sp>
      <p:sp>
        <p:nvSpPr>
          <p:cNvPr id="33" name="Google Shape;33;p6"/>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5" name="Google Shape;35;p6"/>
          <p:cNvPicPr preferRelativeResize="0"/>
          <p:nvPr/>
        </p:nvPicPr>
        <p:blipFill>
          <a:blip r:embed="rId2">
            <a:alphaModFix/>
          </a:blip>
          <a:stretch>
            <a:fillRect/>
          </a:stretch>
        </p:blipFill>
        <p:spPr>
          <a:xfrm>
            <a:off x="6885703" y="4323550"/>
            <a:ext cx="2038648" cy="538200"/>
          </a:xfrm>
          <a:prstGeom prst="rect">
            <a:avLst/>
          </a:prstGeom>
          <a:noFill/>
          <a:ln>
            <a:noFill/>
          </a:ln>
        </p:spPr>
      </p:pic>
      <p:sp>
        <p:nvSpPr>
          <p:cNvPr id="36" name="Google Shape;36;p6"/>
          <p:cNvSpPr txBox="1">
            <a:spLocks noGrp="1"/>
          </p:cNvSpPr>
          <p:nvPr>
            <p:ph type="body" idx="2"/>
          </p:nvPr>
        </p:nvSpPr>
        <p:spPr>
          <a:xfrm>
            <a:off x="869350" y="1387250"/>
            <a:ext cx="3631800" cy="3301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30200" rtl="0">
              <a:spcBef>
                <a:spcPts val="1600"/>
              </a:spcBef>
              <a:spcAft>
                <a:spcPts val="0"/>
              </a:spcAft>
              <a:buSzPts val="1600"/>
              <a:buChar char="○"/>
              <a:defRPr sz="1600"/>
            </a:lvl2pPr>
            <a:lvl3pPr marL="1371600" lvl="2" indent="-317500" rtl="0">
              <a:spcBef>
                <a:spcPts val="1600"/>
              </a:spcBef>
              <a:spcAft>
                <a:spcPts val="0"/>
              </a:spcAft>
              <a:buSzPts val="1400"/>
              <a:buChar char="■"/>
              <a:defRPr sz="1400"/>
            </a:lvl3pPr>
            <a:lvl4pPr marL="1828800" lvl="3" indent="-304800" rtl="0">
              <a:spcBef>
                <a:spcPts val="1600"/>
              </a:spcBef>
              <a:spcAft>
                <a:spcPts val="0"/>
              </a:spcAft>
              <a:buSzPts val="1200"/>
              <a:buChar char="●"/>
              <a:defRPr sz="1200"/>
            </a:lvl4pPr>
            <a:lvl5pPr marL="2286000" lvl="4" indent="-292100" rtl="0">
              <a:spcBef>
                <a:spcPts val="1600"/>
              </a:spcBef>
              <a:spcAft>
                <a:spcPts val="0"/>
              </a:spcAft>
              <a:buSzPts val="1000"/>
              <a:buFont typeface="Verdana"/>
              <a:buChar char="○"/>
              <a:defRPr sz="1000">
                <a:latin typeface="Verdana"/>
                <a:ea typeface="Verdana"/>
                <a:cs typeface="Verdana"/>
                <a:sym typeface="Verdana"/>
              </a:defRPr>
            </a:lvl5pPr>
            <a:lvl6pPr marL="2743200" lvl="5" indent="-292100" rtl="0">
              <a:spcBef>
                <a:spcPts val="1600"/>
              </a:spcBef>
              <a:spcAft>
                <a:spcPts val="0"/>
              </a:spcAft>
              <a:buSzPts val="1000"/>
              <a:buFont typeface="Verdana"/>
              <a:buChar char="■"/>
              <a:defRPr sz="1000">
                <a:latin typeface="Verdana"/>
                <a:ea typeface="Verdana"/>
                <a:cs typeface="Verdana"/>
                <a:sym typeface="Verdana"/>
              </a:defRPr>
            </a:lvl6pPr>
            <a:lvl7pPr marL="3200400" lvl="6" indent="-292100" rtl="0">
              <a:spcBef>
                <a:spcPts val="1600"/>
              </a:spcBef>
              <a:spcAft>
                <a:spcPts val="0"/>
              </a:spcAft>
              <a:buSzPts val="1000"/>
              <a:buFont typeface="Verdana"/>
              <a:buChar char="●"/>
              <a:defRPr sz="1000">
                <a:latin typeface="Verdana"/>
                <a:ea typeface="Verdana"/>
                <a:cs typeface="Verdana"/>
                <a:sym typeface="Verdana"/>
              </a:defRPr>
            </a:lvl7pPr>
            <a:lvl8pPr marL="3657600" lvl="7" indent="-292100" rtl="0">
              <a:spcBef>
                <a:spcPts val="1600"/>
              </a:spcBef>
              <a:spcAft>
                <a:spcPts val="0"/>
              </a:spcAft>
              <a:buSzPts val="1000"/>
              <a:buFont typeface="Verdana"/>
              <a:buChar char="○"/>
              <a:defRPr sz="1000">
                <a:latin typeface="Verdana"/>
                <a:ea typeface="Verdana"/>
                <a:cs typeface="Verdana"/>
                <a:sym typeface="Verdana"/>
              </a:defRPr>
            </a:lvl8pPr>
            <a:lvl9pPr marL="4114800" lvl="8" indent="-292100" rtl="0">
              <a:spcBef>
                <a:spcPts val="1600"/>
              </a:spcBef>
              <a:spcAft>
                <a:spcPts val="1600"/>
              </a:spcAft>
              <a:buSzPts val="1000"/>
              <a:buChar char="■"/>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0" name="Google Shape;40;p7"/>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8"/>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4" name="Google Shape;44;p8"/>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9"/>
          <p:cNvSpPr/>
          <p:nvPr/>
        </p:nvSpPr>
        <p:spPr>
          <a:xfrm rot="-5400000">
            <a:off x="7450600" y="2338950"/>
            <a:ext cx="3058500" cy="465600"/>
          </a:xfrm>
          <a:prstGeom prst="rect">
            <a:avLst/>
          </a:prstGeom>
          <a:solidFill>
            <a:srgbClr val="183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a:off x="0" y="0"/>
            <a:ext cx="5325000" cy="18348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8" name="Google Shape;48;p9"/>
          <p:cNvSpPr txBox="1">
            <a:spLocks noGrp="1"/>
          </p:cNvSpPr>
          <p:nvPr>
            <p:ph type="title"/>
          </p:nvPr>
        </p:nvSpPr>
        <p:spPr>
          <a:xfrm>
            <a:off x="680525" y="445025"/>
            <a:ext cx="4393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9" name="Google Shape;49;p9"/>
          <p:cNvPicPr preferRelativeResize="0"/>
          <p:nvPr/>
        </p:nvPicPr>
        <p:blipFill>
          <a:blip r:embed="rId2">
            <a:alphaModFix/>
          </a:blip>
          <a:stretch>
            <a:fillRect/>
          </a:stretch>
        </p:blipFill>
        <p:spPr>
          <a:xfrm>
            <a:off x="6885703" y="4323550"/>
            <a:ext cx="2038648" cy="538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10"/>
          <p:cNvSpPr/>
          <p:nvPr/>
        </p:nvSpPr>
        <p:spPr>
          <a:xfrm>
            <a:off x="4572000" y="1252500"/>
            <a:ext cx="4572000" cy="2971500"/>
          </a:xfrm>
          <a:prstGeom prst="rect">
            <a:avLst/>
          </a:pr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subTitle" idx="1"/>
          </p:nvPr>
        </p:nvSpPr>
        <p:spPr>
          <a:xfrm>
            <a:off x="680525" y="1350288"/>
            <a:ext cx="3145500" cy="7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3" name="Google Shape;53;p10"/>
          <p:cNvSpPr/>
          <p:nvPr/>
        </p:nvSpPr>
        <p:spPr>
          <a:xfrm>
            <a:off x="0" y="0"/>
            <a:ext cx="9144000" cy="781200"/>
          </a:xfrm>
          <a:prstGeom prst="rect">
            <a:avLst/>
          </a:prstGeom>
          <a:solidFill>
            <a:srgbClr val="E5F0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5" name="Google Shape;55;p10"/>
          <p:cNvPicPr preferRelativeResize="0"/>
          <p:nvPr/>
        </p:nvPicPr>
        <p:blipFill>
          <a:blip r:embed="rId2">
            <a:alphaModFix/>
          </a:blip>
          <a:stretch>
            <a:fillRect/>
          </a:stretch>
        </p:blipFill>
        <p:spPr>
          <a:xfrm>
            <a:off x="6885703" y="4323550"/>
            <a:ext cx="2038648" cy="538200"/>
          </a:xfrm>
          <a:prstGeom prst="rect">
            <a:avLst/>
          </a:prstGeom>
          <a:noFill/>
          <a:ln>
            <a:noFill/>
          </a:ln>
        </p:spPr>
      </p:pic>
      <p:sp>
        <p:nvSpPr>
          <p:cNvPr id="56" name="Google Shape;56;p10"/>
          <p:cNvSpPr txBox="1">
            <a:spLocks noGrp="1"/>
          </p:cNvSpPr>
          <p:nvPr>
            <p:ph type="body" idx="2"/>
          </p:nvPr>
        </p:nvSpPr>
        <p:spPr>
          <a:xfrm>
            <a:off x="619075" y="2131500"/>
            <a:ext cx="3631800" cy="3301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30200" rtl="0">
              <a:spcBef>
                <a:spcPts val="1600"/>
              </a:spcBef>
              <a:spcAft>
                <a:spcPts val="0"/>
              </a:spcAft>
              <a:buSzPts val="1600"/>
              <a:buChar char="○"/>
              <a:defRPr sz="1600"/>
            </a:lvl2pPr>
            <a:lvl3pPr marL="1371600" lvl="2" indent="-317500" rtl="0">
              <a:spcBef>
                <a:spcPts val="1600"/>
              </a:spcBef>
              <a:spcAft>
                <a:spcPts val="0"/>
              </a:spcAft>
              <a:buSzPts val="1400"/>
              <a:buChar char="■"/>
              <a:defRPr sz="1400"/>
            </a:lvl3pPr>
            <a:lvl4pPr marL="1828800" lvl="3" indent="-304800" rtl="0">
              <a:spcBef>
                <a:spcPts val="1600"/>
              </a:spcBef>
              <a:spcAft>
                <a:spcPts val="0"/>
              </a:spcAft>
              <a:buSzPts val="1200"/>
              <a:buChar char="●"/>
              <a:defRPr sz="1200"/>
            </a:lvl4pPr>
            <a:lvl5pPr marL="2286000" lvl="4" indent="-292100" rtl="0">
              <a:spcBef>
                <a:spcPts val="1600"/>
              </a:spcBef>
              <a:spcAft>
                <a:spcPts val="0"/>
              </a:spcAft>
              <a:buSzPts val="1000"/>
              <a:buFont typeface="Verdana"/>
              <a:buChar char="○"/>
              <a:defRPr sz="1000">
                <a:latin typeface="Verdana"/>
                <a:ea typeface="Verdana"/>
                <a:cs typeface="Verdana"/>
                <a:sym typeface="Verdana"/>
              </a:defRPr>
            </a:lvl5pPr>
            <a:lvl6pPr marL="2743200" lvl="5" indent="-292100" rtl="0">
              <a:spcBef>
                <a:spcPts val="1600"/>
              </a:spcBef>
              <a:spcAft>
                <a:spcPts val="0"/>
              </a:spcAft>
              <a:buSzPts val="1000"/>
              <a:buFont typeface="Verdana"/>
              <a:buChar char="■"/>
              <a:defRPr sz="1000">
                <a:latin typeface="Verdana"/>
                <a:ea typeface="Verdana"/>
                <a:cs typeface="Verdana"/>
                <a:sym typeface="Verdana"/>
              </a:defRPr>
            </a:lvl6pPr>
            <a:lvl7pPr marL="3200400" lvl="6" indent="-292100" rtl="0">
              <a:spcBef>
                <a:spcPts val="1600"/>
              </a:spcBef>
              <a:spcAft>
                <a:spcPts val="0"/>
              </a:spcAft>
              <a:buSzPts val="1000"/>
              <a:buFont typeface="Verdana"/>
              <a:buChar char="●"/>
              <a:defRPr sz="1000">
                <a:latin typeface="Verdana"/>
                <a:ea typeface="Verdana"/>
                <a:cs typeface="Verdana"/>
                <a:sym typeface="Verdana"/>
              </a:defRPr>
            </a:lvl7pPr>
            <a:lvl8pPr marL="3657600" lvl="7" indent="-292100" rtl="0">
              <a:spcBef>
                <a:spcPts val="1600"/>
              </a:spcBef>
              <a:spcAft>
                <a:spcPts val="0"/>
              </a:spcAft>
              <a:buSzPts val="1000"/>
              <a:buFont typeface="Verdana"/>
              <a:buChar char="○"/>
              <a:defRPr sz="1000">
                <a:latin typeface="Verdana"/>
                <a:ea typeface="Verdana"/>
                <a:cs typeface="Verdana"/>
                <a:sym typeface="Verdana"/>
              </a:defRPr>
            </a:lvl8pPr>
            <a:lvl9pPr marL="4114800" lvl="8" indent="-292100" rtl="0">
              <a:spcBef>
                <a:spcPts val="1600"/>
              </a:spcBef>
              <a:spcAft>
                <a:spcPts val="1600"/>
              </a:spcAft>
              <a:buSzPts val="1000"/>
              <a:buChar char="■"/>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4"/>
              </a:buClr>
              <a:buSzPts val="1800"/>
              <a:buFont typeface="Verdana"/>
              <a:buNone/>
              <a:defRPr sz="1800">
                <a:solidFill>
                  <a:schemeClr val="accent4"/>
                </a:solidFill>
                <a:latin typeface="Verdana"/>
                <a:ea typeface="Verdana"/>
                <a:cs typeface="Verdana"/>
                <a:sym typeface="Verdana"/>
              </a:defRPr>
            </a:lvl1pPr>
            <a:lvl2pPr lvl="1">
              <a:lnSpc>
                <a:spcPct val="100000"/>
              </a:lnSpc>
              <a:spcBef>
                <a:spcPts val="0"/>
              </a:spcBef>
              <a:spcAft>
                <a:spcPts val="0"/>
              </a:spcAft>
              <a:buClr>
                <a:schemeClr val="accent4"/>
              </a:buClr>
              <a:buSzPts val="2800"/>
              <a:buNone/>
              <a:defRPr sz="2800">
                <a:solidFill>
                  <a:schemeClr val="accent4"/>
                </a:solidFill>
              </a:defRPr>
            </a:lvl2pPr>
            <a:lvl3pPr lvl="2">
              <a:lnSpc>
                <a:spcPct val="100000"/>
              </a:lnSpc>
              <a:spcBef>
                <a:spcPts val="0"/>
              </a:spcBef>
              <a:spcAft>
                <a:spcPts val="0"/>
              </a:spcAft>
              <a:buClr>
                <a:schemeClr val="accent4"/>
              </a:buClr>
              <a:buSzPts val="2800"/>
              <a:buNone/>
              <a:defRPr sz="2800">
                <a:solidFill>
                  <a:schemeClr val="accent4"/>
                </a:solidFill>
              </a:defRPr>
            </a:lvl3pPr>
            <a:lvl4pPr lvl="3">
              <a:lnSpc>
                <a:spcPct val="100000"/>
              </a:lnSpc>
              <a:spcBef>
                <a:spcPts val="0"/>
              </a:spcBef>
              <a:spcAft>
                <a:spcPts val="0"/>
              </a:spcAft>
              <a:buClr>
                <a:schemeClr val="accent4"/>
              </a:buClr>
              <a:buSzPts val="2800"/>
              <a:buNone/>
              <a:defRPr sz="2800">
                <a:solidFill>
                  <a:schemeClr val="accent4"/>
                </a:solidFill>
              </a:defRPr>
            </a:lvl4pPr>
            <a:lvl5pPr lvl="4">
              <a:lnSpc>
                <a:spcPct val="100000"/>
              </a:lnSpc>
              <a:spcBef>
                <a:spcPts val="0"/>
              </a:spcBef>
              <a:spcAft>
                <a:spcPts val="0"/>
              </a:spcAft>
              <a:buClr>
                <a:schemeClr val="accent4"/>
              </a:buClr>
              <a:buSzPts val="2800"/>
              <a:buNone/>
              <a:defRPr sz="2800">
                <a:solidFill>
                  <a:schemeClr val="accent4"/>
                </a:solidFill>
              </a:defRPr>
            </a:lvl5pPr>
            <a:lvl6pPr lvl="5">
              <a:lnSpc>
                <a:spcPct val="100000"/>
              </a:lnSpc>
              <a:spcBef>
                <a:spcPts val="0"/>
              </a:spcBef>
              <a:spcAft>
                <a:spcPts val="0"/>
              </a:spcAft>
              <a:buClr>
                <a:schemeClr val="accent4"/>
              </a:buClr>
              <a:buSzPts val="2800"/>
              <a:buNone/>
              <a:defRPr sz="2800">
                <a:solidFill>
                  <a:schemeClr val="accent4"/>
                </a:solidFill>
              </a:defRPr>
            </a:lvl6pPr>
            <a:lvl7pPr lvl="6">
              <a:lnSpc>
                <a:spcPct val="100000"/>
              </a:lnSpc>
              <a:spcBef>
                <a:spcPts val="0"/>
              </a:spcBef>
              <a:spcAft>
                <a:spcPts val="0"/>
              </a:spcAft>
              <a:buClr>
                <a:schemeClr val="accent4"/>
              </a:buClr>
              <a:buSzPts val="2800"/>
              <a:buNone/>
              <a:defRPr sz="2800">
                <a:solidFill>
                  <a:schemeClr val="accent4"/>
                </a:solidFill>
              </a:defRPr>
            </a:lvl7pPr>
            <a:lvl8pPr lvl="7">
              <a:lnSpc>
                <a:spcPct val="100000"/>
              </a:lnSpc>
              <a:spcBef>
                <a:spcPts val="0"/>
              </a:spcBef>
              <a:spcAft>
                <a:spcPts val="0"/>
              </a:spcAft>
              <a:buClr>
                <a:schemeClr val="accent4"/>
              </a:buClr>
              <a:buSzPts val="2800"/>
              <a:buNone/>
              <a:defRPr sz="2800">
                <a:solidFill>
                  <a:schemeClr val="accent4"/>
                </a:solidFill>
              </a:defRPr>
            </a:lvl8pPr>
            <a:lvl9pPr lvl="8">
              <a:lnSpc>
                <a:spcPct val="100000"/>
              </a:lnSpc>
              <a:spcBef>
                <a:spcPts val="0"/>
              </a:spcBef>
              <a:spcAft>
                <a:spcPts val="0"/>
              </a:spcAft>
              <a:buClr>
                <a:schemeClr val="accent4"/>
              </a:buClr>
              <a:buSzPts val="2800"/>
              <a:buNone/>
              <a:defRPr sz="2800">
                <a:solidFill>
                  <a:schemeClr val="accent4"/>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4"/>
              </a:buClr>
              <a:buSzPts val="1800"/>
              <a:buFont typeface="Verdana"/>
              <a:buChar char="●"/>
              <a:defRPr sz="1800">
                <a:solidFill>
                  <a:schemeClr val="accent4"/>
                </a:solidFill>
                <a:latin typeface="Verdana"/>
                <a:ea typeface="Verdana"/>
                <a:cs typeface="Verdana"/>
                <a:sym typeface="Verdana"/>
              </a:defRPr>
            </a:lvl1pPr>
            <a:lvl2pPr marL="914400" lvl="1" indent="-330200">
              <a:lnSpc>
                <a:spcPct val="100000"/>
              </a:lnSpc>
              <a:spcBef>
                <a:spcPts val="1600"/>
              </a:spcBef>
              <a:spcAft>
                <a:spcPts val="0"/>
              </a:spcAft>
              <a:buClr>
                <a:schemeClr val="accent4"/>
              </a:buClr>
              <a:buSzPts val="1600"/>
              <a:buFont typeface="Verdana"/>
              <a:buChar char="○"/>
              <a:defRPr sz="1600">
                <a:solidFill>
                  <a:schemeClr val="accent4"/>
                </a:solidFill>
                <a:latin typeface="Verdana"/>
                <a:ea typeface="Verdana"/>
                <a:cs typeface="Verdana"/>
                <a:sym typeface="Verdana"/>
              </a:defRPr>
            </a:lvl2pPr>
            <a:lvl3pPr marL="1371600" lvl="2" indent="-317500">
              <a:lnSpc>
                <a:spcPct val="100000"/>
              </a:lnSpc>
              <a:spcBef>
                <a:spcPts val="1600"/>
              </a:spcBef>
              <a:spcAft>
                <a:spcPts val="0"/>
              </a:spcAft>
              <a:buClr>
                <a:schemeClr val="accent4"/>
              </a:buClr>
              <a:buSzPts val="1400"/>
              <a:buFont typeface="Verdana"/>
              <a:buChar char="■"/>
              <a:defRPr>
                <a:solidFill>
                  <a:schemeClr val="accent4"/>
                </a:solidFill>
                <a:latin typeface="Verdana"/>
                <a:ea typeface="Verdana"/>
                <a:cs typeface="Verdana"/>
                <a:sym typeface="Verdana"/>
              </a:defRPr>
            </a:lvl3pPr>
            <a:lvl4pPr marL="1828800" lvl="3" indent="-304800">
              <a:lnSpc>
                <a:spcPct val="100000"/>
              </a:lnSpc>
              <a:spcBef>
                <a:spcPts val="1600"/>
              </a:spcBef>
              <a:spcAft>
                <a:spcPts val="0"/>
              </a:spcAft>
              <a:buClr>
                <a:schemeClr val="accent4"/>
              </a:buClr>
              <a:buSzPts val="1200"/>
              <a:buFont typeface="Verdana"/>
              <a:buChar char="●"/>
              <a:defRPr sz="1200">
                <a:solidFill>
                  <a:schemeClr val="accent4"/>
                </a:solidFill>
                <a:latin typeface="Verdana"/>
                <a:ea typeface="Verdana"/>
                <a:cs typeface="Verdana"/>
                <a:sym typeface="Verdana"/>
              </a:defRPr>
            </a:lvl4pPr>
            <a:lvl5pPr marL="2286000" lvl="4" indent="-292100">
              <a:lnSpc>
                <a:spcPct val="100000"/>
              </a:lnSpc>
              <a:spcBef>
                <a:spcPts val="1600"/>
              </a:spcBef>
              <a:spcAft>
                <a:spcPts val="0"/>
              </a:spcAft>
              <a:buClr>
                <a:schemeClr val="accent4"/>
              </a:buClr>
              <a:buSzPts val="1000"/>
              <a:buFont typeface="Open Sans"/>
              <a:buChar char="○"/>
              <a:defRPr sz="1000">
                <a:solidFill>
                  <a:schemeClr val="accent4"/>
                </a:solidFill>
                <a:latin typeface="Open Sans"/>
                <a:ea typeface="Open Sans"/>
                <a:cs typeface="Open Sans"/>
                <a:sym typeface="Open Sans"/>
              </a:defRPr>
            </a:lvl5pPr>
            <a:lvl6pPr marL="2743200" lvl="5" indent="-292100">
              <a:lnSpc>
                <a:spcPct val="100000"/>
              </a:lnSpc>
              <a:spcBef>
                <a:spcPts val="1600"/>
              </a:spcBef>
              <a:spcAft>
                <a:spcPts val="0"/>
              </a:spcAft>
              <a:buClr>
                <a:schemeClr val="accent4"/>
              </a:buClr>
              <a:buSzPts val="1000"/>
              <a:buFont typeface="Verdana"/>
              <a:buChar char="■"/>
              <a:defRPr sz="1000">
                <a:solidFill>
                  <a:schemeClr val="accent4"/>
                </a:solidFill>
                <a:latin typeface="Verdana"/>
                <a:ea typeface="Verdana"/>
                <a:cs typeface="Verdana"/>
                <a:sym typeface="Verdana"/>
              </a:defRPr>
            </a:lvl6pPr>
            <a:lvl7pPr marL="3200400" lvl="6" indent="-292100">
              <a:lnSpc>
                <a:spcPct val="100000"/>
              </a:lnSpc>
              <a:spcBef>
                <a:spcPts val="1600"/>
              </a:spcBef>
              <a:spcAft>
                <a:spcPts val="0"/>
              </a:spcAft>
              <a:buClr>
                <a:schemeClr val="accent4"/>
              </a:buClr>
              <a:buSzPts val="1000"/>
              <a:buFont typeface="Verdana"/>
              <a:buChar char="●"/>
              <a:defRPr sz="1000">
                <a:solidFill>
                  <a:schemeClr val="accent4"/>
                </a:solidFill>
                <a:latin typeface="Verdana"/>
                <a:ea typeface="Verdana"/>
                <a:cs typeface="Verdana"/>
                <a:sym typeface="Verdana"/>
              </a:defRPr>
            </a:lvl7pPr>
            <a:lvl8pPr marL="3657600" lvl="7" indent="-292100">
              <a:lnSpc>
                <a:spcPct val="100000"/>
              </a:lnSpc>
              <a:spcBef>
                <a:spcPts val="1600"/>
              </a:spcBef>
              <a:spcAft>
                <a:spcPts val="0"/>
              </a:spcAft>
              <a:buClr>
                <a:schemeClr val="accent4"/>
              </a:buClr>
              <a:buSzPts val="1000"/>
              <a:buFont typeface="Verdana"/>
              <a:buChar char="○"/>
              <a:defRPr sz="1000">
                <a:solidFill>
                  <a:schemeClr val="accent4"/>
                </a:solidFill>
                <a:latin typeface="Verdana"/>
                <a:ea typeface="Verdana"/>
                <a:cs typeface="Verdana"/>
                <a:sym typeface="Verdana"/>
              </a:defRPr>
            </a:lvl8pPr>
            <a:lvl9pPr marL="4114800" lvl="8" indent="-292100">
              <a:lnSpc>
                <a:spcPct val="100000"/>
              </a:lnSpc>
              <a:spcBef>
                <a:spcPts val="1600"/>
              </a:spcBef>
              <a:spcAft>
                <a:spcPts val="1600"/>
              </a:spcAft>
              <a:buClr>
                <a:schemeClr val="accent4"/>
              </a:buClr>
              <a:buSzPts val="1000"/>
              <a:buFont typeface="Verdana"/>
              <a:buChar char="■"/>
              <a:defRPr sz="1000">
                <a:solidFill>
                  <a:schemeClr val="accent4"/>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80" r:id="rId31"/>
    <p:sldLayoutId id="2147483681" r:id="rId32"/>
    <p:sldLayoutId id="2147483682"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wzl02CGs5nY&amp;t=26s" TargetMode="External"/><Relationship Id="rId3" Type="http://schemas.openxmlformats.org/officeDocument/2006/relationships/hyperlink" Target="https://www.mulierinstituut.nl/publicaties/25414/psychische-gezondheid-bewegen-en-sport/" TargetMode="External"/><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mulierinstituut.nl/publicaties/27450/mentale-gezondheid-in-gemeentelijk-beleid/" TargetMode="External"/><Relationship Id="rId5" Type="http://schemas.openxmlformats.org/officeDocument/2006/relationships/hyperlink" Target="https://www.mulierinstituut.nl/publicaties/26923/de-inzet-van-buurtsportcoaches-voor-mentale-gezondheid/" TargetMode="External"/><Relationship Id="rId10" Type="http://schemas.openxmlformats.org/officeDocument/2006/relationships/hyperlink" Target="https://www.trimbos.nl/kennis/bewegen-en-mentale-gezondheid/" TargetMode="External"/><Relationship Id="rId4" Type="http://schemas.openxmlformats.org/officeDocument/2006/relationships/hyperlink" Target="https://www.mulierinstituut.nl/publicaties/27363/aandacht-voor-mentale-gezondheid-binnen-sportverenigingen/" TargetMode="External"/><Relationship Id="rId9" Type="http://schemas.openxmlformats.org/officeDocument/2006/relationships/hyperlink" Target="https://www.allesoversport.nl/thema/gezonde-leefstijl/de-effecten-van-sport-en-bewegen-op-mentale-gezondhei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w.vanstam@mulierinstituut.nl" TargetMode="External"/><Relationship Id="rId2" Type="http://schemas.openxmlformats.org/officeDocument/2006/relationships/hyperlink" Target="mailto:r.brinkman@lariks-leusden.nl"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mailto:Maureen.ros@kenniscentrumsportenbewegen.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wzl02CGs5n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361050" y="884899"/>
            <a:ext cx="8421900" cy="77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nl"/>
              <a:t>Mentale gezondheid	</a:t>
            </a:r>
            <a:endParaRPr/>
          </a:p>
        </p:txBody>
      </p:sp>
      <p:sp>
        <p:nvSpPr>
          <p:cNvPr id="215" name="Google Shape;215;p33"/>
          <p:cNvSpPr txBox="1">
            <a:spLocks noGrp="1"/>
          </p:cNvSpPr>
          <p:nvPr>
            <p:ph type="subTitle" idx="1"/>
          </p:nvPr>
        </p:nvSpPr>
        <p:spPr>
          <a:xfrm>
            <a:off x="472300" y="1716475"/>
            <a:ext cx="50814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Wat kan een buurtsportcoach betekenen?</a:t>
            </a:r>
            <a:endParaRPr dirty="0"/>
          </a:p>
        </p:txBody>
      </p:sp>
      <p:pic>
        <p:nvPicPr>
          <p:cNvPr id="216" name="Google Shape;216;p33"/>
          <p:cNvPicPr preferRelativeResize="0"/>
          <p:nvPr/>
        </p:nvPicPr>
        <p:blipFill>
          <a:blip r:embed="rId3">
            <a:alphaModFix/>
          </a:blip>
          <a:stretch>
            <a:fillRect/>
          </a:stretch>
        </p:blipFill>
        <p:spPr>
          <a:xfrm>
            <a:off x="7253500" y="3165275"/>
            <a:ext cx="1609725" cy="962025"/>
          </a:xfrm>
          <a:prstGeom prst="rect">
            <a:avLst/>
          </a:prstGeom>
          <a:noFill/>
          <a:ln>
            <a:noFill/>
          </a:ln>
        </p:spPr>
      </p:pic>
      <p:sp>
        <p:nvSpPr>
          <p:cNvPr id="217" name="Google Shape;217;p33"/>
          <p:cNvSpPr txBox="1"/>
          <p:nvPr/>
        </p:nvSpPr>
        <p:spPr>
          <a:xfrm>
            <a:off x="887475" y="3683475"/>
            <a:ext cx="5342996"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dirty="0">
                <a:latin typeface="Verdana"/>
                <a:ea typeface="Verdana"/>
                <a:cs typeface="Verdana"/>
                <a:sym typeface="Verdana"/>
              </a:rPr>
              <a:t>Wikke van Stam (Mulier Instituut)</a:t>
            </a:r>
            <a:endParaRPr dirty="0">
              <a:latin typeface="Verdana"/>
              <a:ea typeface="Verdana"/>
              <a:cs typeface="Verdana"/>
              <a:sym typeface="Verdana"/>
            </a:endParaRPr>
          </a:p>
          <a:p>
            <a:pPr marL="0" lvl="0" indent="0" algn="l" rtl="0">
              <a:spcBef>
                <a:spcPts val="0"/>
              </a:spcBef>
              <a:spcAft>
                <a:spcPts val="0"/>
              </a:spcAft>
              <a:buNone/>
            </a:pPr>
            <a:r>
              <a:rPr lang="nl" dirty="0">
                <a:latin typeface="Verdana"/>
                <a:ea typeface="Verdana"/>
                <a:cs typeface="Verdana"/>
                <a:sym typeface="Verdana"/>
              </a:rPr>
              <a:t>Roel Brinkman (Buurtsportcoach Lariks Welzijn &amp; Zorg)</a:t>
            </a:r>
            <a:endParaRPr dirty="0">
              <a:latin typeface="Verdana"/>
              <a:ea typeface="Verdana"/>
              <a:cs typeface="Verdana"/>
              <a:sym typeface="Verdana"/>
            </a:endParaRPr>
          </a:p>
          <a:p>
            <a:pPr marL="0" lvl="0" indent="0" algn="l" rtl="0">
              <a:spcBef>
                <a:spcPts val="0"/>
              </a:spcBef>
              <a:spcAft>
                <a:spcPts val="0"/>
              </a:spcAft>
              <a:buNone/>
            </a:pPr>
            <a:r>
              <a:rPr lang="nl" dirty="0">
                <a:latin typeface="Verdana"/>
                <a:ea typeface="Verdana"/>
                <a:cs typeface="Verdana"/>
                <a:sym typeface="Verdana"/>
              </a:rPr>
              <a:t>Maureen Ros (Kenniscentrum Sport &amp; Bewegen</a:t>
            </a:r>
            <a:endParaRPr dirty="0">
              <a:latin typeface="Verdana"/>
              <a:ea typeface="Verdana"/>
              <a:cs typeface="Verdana"/>
              <a:sym typeface="Verdana"/>
            </a:endParaRPr>
          </a:p>
          <a:p>
            <a:pPr marL="0" lvl="0" indent="0" algn="l" rtl="0">
              <a:spcBef>
                <a:spcPts val="0"/>
              </a:spcBef>
              <a:spcAft>
                <a:spcPts val="0"/>
              </a:spcAft>
              <a:buNone/>
            </a:pPr>
            <a:endParaRPr dirty="0">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4"/>
          <p:cNvSpPr txBox="1">
            <a:spLocks noGrp="1"/>
          </p:cNvSpPr>
          <p:nvPr>
            <p:ph type="body" idx="1"/>
          </p:nvPr>
        </p:nvSpPr>
        <p:spPr>
          <a:xfrm>
            <a:off x="680525" y="1318323"/>
            <a:ext cx="5768401" cy="3093255"/>
          </a:xfrm>
          <a:prstGeom prst="rect">
            <a:avLst/>
          </a:prstGeom>
        </p:spPr>
        <p:txBody>
          <a:bodyPr spcFirstLastPara="1" wrap="square" lIns="91425" tIns="91425" rIns="91425" bIns="91425" anchor="t" anchorCtr="0">
            <a:noAutofit/>
          </a:bodyPr>
          <a:lstStyle/>
          <a:p>
            <a:r>
              <a:rPr lang="nl-NL" b="1" dirty="0"/>
              <a:t>Roel Brinkman</a:t>
            </a:r>
            <a:endParaRPr lang="nl-NL" dirty="0"/>
          </a:p>
          <a:p>
            <a:pPr fontAlgn="base"/>
            <a:r>
              <a:rPr lang="nl-NL" dirty="0"/>
              <a:t>Buurtsportcoach Lariks Welzijn &amp; Zorg</a:t>
            </a:r>
          </a:p>
          <a:p>
            <a:pPr fontAlgn="base"/>
            <a:endParaRPr lang="nl-NL" dirty="0"/>
          </a:p>
          <a:p>
            <a:pPr marL="0" lvl="0" indent="0" algn="l" rtl="0">
              <a:spcBef>
                <a:spcPts val="0"/>
              </a:spcBef>
              <a:spcAft>
                <a:spcPts val="1600"/>
              </a:spcAft>
              <a:buNone/>
            </a:pPr>
            <a:endParaRPr dirty="0"/>
          </a:p>
        </p:txBody>
      </p:sp>
      <p:sp>
        <p:nvSpPr>
          <p:cNvPr id="300" name="Google Shape;300;p44"/>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dirty="0"/>
              <a:t>In gesprek met de praktijk	 </a:t>
            </a:r>
            <a:endParaRPr b="1" dirty="0"/>
          </a:p>
        </p:txBody>
      </p:sp>
      <p:pic>
        <p:nvPicPr>
          <p:cNvPr id="4" name="Google Shape;293;p43">
            <a:extLst>
              <a:ext uri="{FF2B5EF4-FFF2-40B4-BE49-F238E27FC236}">
                <a16:creationId xmlns:a16="http://schemas.microsoft.com/office/drawing/2014/main" id="{32D450BE-38F3-4949-8C5A-0604B3A4BB65}"/>
              </a:ext>
            </a:extLst>
          </p:cNvPr>
          <p:cNvPicPr preferRelativeResize="0"/>
          <p:nvPr/>
        </p:nvPicPr>
        <p:blipFill>
          <a:blip r:embed="rId3">
            <a:alphaModFix/>
          </a:blip>
          <a:stretch>
            <a:fillRect/>
          </a:stretch>
        </p:blipFill>
        <p:spPr>
          <a:xfrm>
            <a:off x="7253500" y="3165275"/>
            <a:ext cx="1609725" cy="962025"/>
          </a:xfrm>
          <a:prstGeom prst="rect">
            <a:avLst/>
          </a:prstGeom>
          <a:noFill/>
          <a:ln>
            <a:noFill/>
          </a:ln>
        </p:spPr>
      </p:pic>
      <p:pic>
        <p:nvPicPr>
          <p:cNvPr id="2" name="Afbeelding 1">
            <a:extLst>
              <a:ext uri="{FF2B5EF4-FFF2-40B4-BE49-F238E27FC236}">
                <a16:creationId xmlns:a16="http://schemas.microsoft.com/office/drawing/2014/main" id="{67E13023-6767-9D4D-98BD-EE3CCDDFC2EC}"/>
              </a:ext>
            </a:extLst>
          </p:cNvPr>
          <p:cNvPicPr>
            <a:picLocks noChangeAspect="1"/>
          </p:cNvPicPr>
          <p:nvPr/>
        </p:nvPicPr>
        <p:blipFill>
          <a:blip r:embed="rId4"/>
          <a:stretch>
            <a:fillRect/>
          </a:stretch>
        </p:blipFill>
        <p:spPr>
          <a:xfrm>
            <a:off x="1623630" y="2864950"/>
            <a:ext cx="3882189" cy="5423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body" idx="1"/>
          </p:nvPr>
        </p:nvSpPr>
        <p:spPr>
          <a:xfrm>
            <a:off x="4661125" y="1017725"/>
            <a:ext cx="4202100" cy="28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Mulier Instituut:</a:t>
            </a:r>
            <a:endParaRPr dirty="0"/>
          </a:p>
          <a:p>
            <a:pPr marL="0" lvl="0" indent="0" algn="l" rtl="0">
              <a:spcBef>
                <a:spcPts val="1600"/>
              </a:spcBef>
              <a:spcAft>
                <a:spcPts val="0"/>
              </a:spcAft>
              <a:buNone/>
            </a:pPr>
            <a:r>
              <a:rPr lang="nl" sz="1100" u="sng" dirty="0">
                <a:solidFill>
                  <a:schemeClr val="hlink"/>
                </a:solidFill>
                <a:highlight>
                  <a:srgbClr val="FFFFFF"/>
                </a:highlight>
                <a:hlinkClick r:id="rId3"/>
              </a:rPr>
              <a:t>Psychische gezondheid, bewegen en sport </a:t>
            </a:r>
            <a:endParaRPr dirty="0"/>
          </a:p>
          <a:p>
            <a:pPr marL="0" lvl="0" indent="0" algn="l" rtl="0">
              <a:lnSpc>
                <a:spcPct val="115000"/>
              </a:lnSpc>
              <a:spcBef>
                <a:spcPts val="1600"/>
              </a:spcBef>
              <a:spcAft>
                <a:spcPts val="0"/>
              </a:spcAft>
              <a:buNone/>
            </a:pPr>
            <a:r>
              <a:rPr lang="nl" sz="1100" u="sng" dirty="0">
                <a:solidFill>
                  <a:schemeClr val="hlink"/>
                </a:solidFill>
                <a:highlight>
                  <a:srgbClr val="FFFFFF"/>
                </a:highlight>
                <a:hlinkClick r:id="rId4"/>
              </a:rPr>
              <a:t>Aandacht voor mentale gezondheid binnen sportverenigingen </a:t>
            </a:r>
            <a:endParaRPr sz="1100" u="sng" dirty="0">
              <a:solidFill>
                <a:srgbClr val="1155CC"/>
              </a:solidFill>
              <a:highlight>
                <a:srgbClr val="FFFFFF"/>
              </a:highlight>
            </a:endParaRPr>
          </a:p>
          <a:p>
            <a:pPr marL="0" lvl="0" indent="0" algn="l" rtl="0">
              <a:lnSpc>
                <a:spcPct val="115000"/>
              </a:lnSpc>
              <a:spcBef>
                <a:spcPts val="0"/>
              </a:spcBef>
              <a:spcAft>
                <a:spcPts val="0"/>
              </a:spcAft>
              <a:buNone/>
            </a:pPr>
            <a:endParaRPr sz="1100" u="sng" dirty="0">
              <a:solidFill>
                <a:srgbClr val="1155CC"/>
              </a:solidFill>
              <a:highlight>
                <a:srgbClr val="FFFFFF"/>
              </a:highlight>
            </a:endParaRPr>
          </a:p>
          <a:p>
            <a:pPr marL="0" lvl="0" indent="0" algn="l" rtl="0">
              <a:lnSpc>
                <a:spcPct val="115000"/>
              </a:lnSpc>
              <a:spcBef>
                <a:spcPts val="0"/>
              </a:spcBef>
              <a:spcAft>
                <a:spcPts val="0"/>
              </a:spcAft>
              <a:buNone/>
            </a:pPr>
            <a:r>
              <a:rPr lang="nl" sz="1100" u="sng" dirty="0">
                <a:solidFill>
                  <a:schemeClr val="hlink"/>
                </a:solidFill>
                <a:highlight>
                  <a:srgbClr val="FFFFFF"/>
                </a:highlight>
                <a:hlinkClick r:id="rId5"/>
              </a:rPr>
              <a:t>De inzet van buurtsportcoaches voor mentale gezondheid </a:t>
            </a:r>
            <a:endParaRPr sz="1100" u="sng" dirty="0">
              <a:solidFill>
                <a:srgbClr val="1155CC"/>
              </a:solidFill>
              <a:highlight>
                <a:srgbClr val="FFFFFF"/>
              </a:highlight>
            </a:endParaRPr>
          </a:p>
          <a:p>
            <a:pPr marL="0" lvl="0" indent="0" algn="l" rtl="0">
              <a:lnSpc>
                <a:spcPct val="115000"/>
              </a:lnSpc>
              <a:spcBef>
                <a:spcPts val="0"/>
              </a:spcBef>
              <a:spcAft>
                <a:spcPts val="0"/>
              </a:spcAft>
              <a:buNone/>
            </a:pPr>
            <a:endParaRPr sz="1100" u="sng" dirty="0">
              <a:solidFill>
                <a:srgbClr val="1155CC"/>
              </a:solidFill>
              <a:highlight>
                <a:srgbClr val="FFFFFF"/>
              </a:highlight>
            </a:endParaRPr>
          </a:p>
          <a:p>
            <a:pPr marL="0" lvl="0" indent="0" algn="l" rtl="0">
              <a:lnSpc>
                <a:spcPct val="115000"/>
              </a:lnSpc>
              <a:spcBef>
                <a:spcPts val="0"/>
              </a:spcBef>
              <a:spcAft>
                <a:spcPts val="0"/>
              </a:spcAft>
              <a:buNone/>
            </a:pPr>
            <a:r>
              <a:rPr lang="nl" sz="1100" u="sng" dirty="0">
                <a:solidFill>
                  <a:schemeClr val="hlink"/>
                </a:solidFill>
                <a:highlight>
                  <a:srgbClr val="FFFFFF"/>
                </a:highlight>
                <a:hlinkClick r:id="rId6"/>
              </a:rPr>
              <a:t>Mentale gezondheid in gemeentelijk beleid</a:t>
            </a:r>
            <a:br>
              <a:rPr lang="nl" sz="1100" u="sng" dirty="0">
                <a:solidFill>
                  <a:srgbClr val="1155CC"/>
                </a:solidFill>
                <a:highlight>
                  <a:srgbClr val="FFFFFF"/>
                </a:highlight>
              </a:rPr>
            </a:br>
            <a:endParaRPr sz="900" dirty="0">
              <a:solidFill>
                <a:schemeClr val="dk1"/>
              </a:solidFill>
              <a:highlight>
                <a:srgbClr val="FFFFFF"/>
              </a:highlight>
            </a:endParaRPr>
          </a:p>
          <a:p>
            <a:pPr marL="0" lvl="0" indent="0" algn="l" rtl="0">
              <a:spcBef>
                <a:spcPts val="0"/>
              </a:spcBef>
              <a:spcAft>
                <a:spcPts val="1600"/>
              </a:spcAft>
              <a:buNone/>
            </a:pPr>
            <a:endParaRPr dirty="0"/>
          </a:p>
        </p:txBody>
      </p:sp>
      <p:sp>
        <p:nvSpPr>
          <p:cNvPr id="306" name="Google Shape;306;p45"/>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a:t>Extra informatie? </a:t>
            </a:r>
            <a:endParaRPr b="1"/>
          </a:p>
        </p:txBody>
      </p:sp>
      <p:pic>
        <p:nvPicPr>
          <p:cNvPr id="307" name="Google Shape;307;p45"/>
          <p:cNvPicPr preferRelativeResize="0"/>
          <p:nvPr/>
        </p:nvPicPr>
        <p:blipFill>
          <a:blip r:embed="rId7">
            <a:alphaModFix/>
          </a:blip>
          <a:stretch>
            <a:fillRect/>
          </a:stretch>
        </p:blipFill>
        <p:spPr>
          <a:xfrm>
            <a:off x="7253500" y="3165275"/>
            <a:ext cx="1609725" cy="962025"/>
          </a:xfrm>
          <a:prstGeom prst="rect">
            <a:avLst/>
          </a:prstGeom>
          <a:noFill/>
          <a:ln>
            <a:noFill/>
          </a:ln>
        </p:spPr>
      </p:pic>
      <p:sp>
        <p:nvSpPr>
          <p:cNvPr id="308" name="Google Shape;308;p45"/>
          <p:cNvSpPr txBox="1">
            <a:spLocks noGrp="1"/>
          </p:cNvSpPr>
          <p:nvPr>
            <p:ph type="body" idx="1"/>
          </p:nvPr>
        </p:nvSpPr>
        <p:spPr>
          <a:xfrm>
            <a:off x="378225" y="1093300"/>
            <a:ext cx="4119000" cy="2227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Kenniscentrum Sport &amp; Bewegen</a:t>
            </a:r>
            <a:endParaRPr dirty="0"/>
          </a:p>
          <a:p>
            <a:pPr marL="0" lvl="0" indent="0" algn="l" rtl="0">
              <a:lnSpc>
                <a:spcPct val="115000"/>
              </a:lnSpc>
              <a:spcBef>
                <a:spcPts val="1600"/>
              </a:spcBef>
              <a:spcAft>
                <a:spcPts val="0"/>
              </a:spcAft>
              <a:buNone/>
            </a:pPr>
            <a:r>
              <a:rPr lang="nl" sz="1100" u="sng" dirty="0">
                <a:solidFill>
                  <a:schemeClr val="hlink"/>
                </a:solidFill>
                <a:highlight>
                  <a:srgbClr val="FFFFFF"/>
                </a:highlight>
                <a:hlinkClick r:id="rId8"/>
              </a:rPr>
              <a:t>Animatie ‘Effecten van sport en bewegen voor mentale gezondheid’</a:t>
            </a:r>
            <a:endParaRPr sz="1100" u="sng" dirty="0">
              <a:solidFill>
                <a:schemeClr val="hlink"/>
              </a:solidFill>
              <a:highlight>
                <a:srgbClr val="FFFFFF"/>
              </a:highlight>
            </a:endParaRPr>
          </a:p>
          <a:p>
            <a:pPr marL="0" lvl="0" indent="0" algn="l" rtl="0">
              <a:lnSpc>
                <a:spcPct val="115000"/>
              </a:lnSpc>
              <a:spcBef>
                <a:spcPts val="0"/>
              </a:spcBef>
              <a:spcAft>
                <a:spcPts val="0"/>
              </a:spcAft>
              <a:buNone/>
            </a:pPr>
            <a:endParaRPr sz="1100" u="sng" dirty="0">
              <a:solidFill>
                <a:schemeClr val="hlink"/>
              </a:solidFill>
              <a:highlight>
                <a:srgbClr val="FFFFFF"/>
              </a:highlight>
            </a:endParaRPr>
          </a:p>
          <a:p>
            <a:pPr marL="0" lvl="0" indent="0" algn="l" rtl="0">
              <a:lnSpc>
                <a:spcPct val="115000"/>
              </a:lnSpc>
              <a:spcBef>
                <a:spcPts val="0"/>
              </a:spcBef>
              <a:spcAft>
                <a:spcPts val="0"/>
              </a:spcAft>
              <a:buNone/>
            </a:pPr>
            <a:r>
              <a:rPr lang="nl" sz="1100" u="sng" dirty="0">
                <a:solidFill>
                  <a:schemeClr val="hlink"/>
                </a:solidFill>
                <a:highlight>
                  <a:srgbClr val="FFFFFF"/>
                </a:highlight>
                <a:hlinkClick r:id="rId9"/>
              </a:rPr>
              <a:t>Artikel ‘Effecten van sport en bewegen op mentale gezondheid’ </a:t>
            </a:r>
            <a:endParaRPr sz="1100" u="sng" dirty="0">
              <a:solidFill>
                <a:schemeClr val="hlink"/>
              </a:solidFill>
              <a:highlight>
                <a:srgbClr val="FFFFFF"/>
              </a:highlight>
            </a:endParaRPr>
          </a:p>
          <a:p>
            <a:pPr marL="0" lvl="0" indent="0" algn="l" rtl="0">
              <a:lnSpc>
                <a:spcPct val="115000"/>
              </a:lnSpc>
              <a:spcBef>
                <a:spcPts val="0"/>
              </a:spcBef>
              <a:spcAft>
                <a:spcPts val="0"/>
              </a:spcAft>
              <a:buNone/>
            </a:pPr>
            <a:endParaRPr sz="1100" u="sng" dirty="0">
              <a:solidFill>
                <a:schemeClr val="hlink"/>
              </a:solidFill>
              <a:highlight>
                <a:srgbClr val="FFFFFF"/>
              </a:highlight>
            </a:endParaRPr>
          </a:p>
          <a:p>
            <a:pPr marL="0" lvl="0" indent="0" algn="l" rtl="0">
              <a:lnSpc>
                <a:spcPct val="115000"/>
              </a:lnSpc>
              <a:spcBef>
                <a:spcPts val="0"/>
              </a:spcBef>
              <a:spcAft>
                <a:spcPts val="0"/>
              </a:spcAft>
              <a:buNone/>
            </a:pPr>
            <a:r>
              <a:rPr lang="nl" sz="1100" u="sng" dirty="0">
                <a:solidFill>
                  <a:schemeClr val="hlink"/>
                </a:solidFill>
                <a:highlight>
                  <a:srgbClr val="FFFFFF"/>
                </a:highlight>
                <a:hlinkClick r:id="rId10"/>
              </a:rPr>
              <a:t>Kennisdossier mentale gezondheid</a:t>
            </a:r>
            <a:endParaRPr sz="1100" u="sng" dirty="0">
              <a:solidFill>
                <a:schemeClr val="hlink"/>
              </a:solidFill>
              <a:highlight>
                <a:srgbClr val="FFFFFF"/>
              </a:highlight>
            </a:endParaRPr>
          </a:p>
          <a:p>
            <a:pPr marL="0" lvl="0" indent="0" algn="l" rtl="0">
              <a:spcBef>
                <a:spcPts val="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4427AC-6F52-3149-A382-3C796767A8A2}"/>
              </a:ext>
            </a:extLst>
          </p:cNvPr>
          <p:cNvSpPr>
            <a:spLocks noGrp="1"/>
          </p:cNvSpPr>
          <p:nvPr>
            <p:ph type="body" idx="1"/>
          </p:nvPr>
        </p:nvSpPr>
        <p:spPr>
          <a:xfrm>
            <a:off x="680524" y="1671250"/>
            <a:ext cx="5888717" cy="1887900"/>
          </a:xfrm>
        </p:spPr>
        <p:txBody>
          <a:bodyPr/>
          <a:lstStyle/>
          <a:p>
            <a:r>
              <a:rPr lang="nl-NL" dirty="0"/>
              <a:t>Roel Brinkman</a:t>
            </a:r>
          </a:p>
          <a:p>
            <a:pPr marL="914400" lvl="2" indent="-342900" fontAlgn="base">
              <a:spcBef>
                <a:spcPts val="0"/>
              </a:spcBef>
              <a:buSzPts val="1800"/>
              <a:buFont typeface="Verdana"/>
              <a:buChar char="●"/>
            </a:pPr>
            <a:r>
              <a:rPr lang="nl-NL" dirty="0">
                <a:hlinkClick r:id="rId2"/>
              </a:rPr>
              <a:t>r.brinkman@lariks-leusden.nl</a:t>
            </a:r>
            <a:r>
              <a:rPr lang="nl-NL" dirty="0"/>
              <a:t> </a:t>
            </a:r>
          </a:p>
          <a:p>
            <a:pPr marL="914400" lvl="2" indent="-342900" fontAlgn="base">
              <a:spcBef>
                <a:spcPts val="0"/>
              </a:spcBef>
              <a:buSzPts val="1800"/>
              <a:buFont typeface="Verdana"/>
              <a:buChar char="●"/>
            </a:pPr>
            <a:r>
              <a:rPr lang="nl-NL" dirty="0"/>
              <a:t>06-30649884</a:t>
            </a:r>
          </a:p>
          <a:p>
            <a:pPr marL="457200" lvl="1" indent="-342900" fontAlgn="base">
              <a:spcBef>
                <a:spcPts val="0"/>
              </a:spcBef>
              <a:buSzPts val="1800"/>
              <a:buFont typeface="Verdana"/>
              <a:buChar char="●"/>
            </a:pPr>
            <a:r>
              <a:rPr lang="nl-NL" dirty="0"/>
              <a:t>Wikke van Stam</a:t>
            </a:r>
          </a:p>
          <a:p>
            <a:pPr marL="914400" lvl="2" indent="-342900" fontAlgn="base">
              <a:spcBef>
                <a:spcPts val="0"/>
              </a:spcBef>
              <a:buSzPts val="1800"/>
              <a:buFont typeface="Verdana"/>
              <a:buChar char="●"/>
            </a:pPr>
            <a:r>
              <a:rPr lang="nl-NL" dirty="0">
                <a:hlinkClick r:id="rId3"/>
              </a:rPr>
              <a:t>w.vanstam@mulierinstituut.nl</a:t>
            </a:r>
            <a:r>
              <a:rPr lang="nl-NL" dirty="0"/>
              <a:t> </a:t>
            </a:r>
          </a:p>
          <a:p>
            <a:pPr marL="914400" lvl="2" indent="-342900" fontAlgn="base">
              <a:spcBef>
                <a:spcPts val="0"/>
              </a:spcBef>
              <a:buSzPts val="1800"/>
              <a:buFont typeface="Verdana"/>
              <a:buChar char="●"/>
            </a:pPr>
            <a:r>
              <a:rPr lang="nl-NL" dirty="0"/>
              <a:t>06-29637631</a:t>
            </a:r>
          </a:p>
          <a:p>
            <a:pPr marL="457200" lvl="1" indent="-342900" fontAlgn="base">
              <a:spcBef>
                <a:spcPts val="0"/>
              </a:spcBef>
              <a:buSzPts val="1800"/>
              <a:buFont typeface="Verdana"/>
              <a:buChar char="●"/>
            </a:pPr>
            <a:r>
              <a:rPr lang="nl-NL" dirty="0"/>
              <a:t>Maureen Ros</a:t>
            </a:r>
          </a:p>
          <a:p>
            <a:pPr marL="914400" lvl="2" indent="-342900" fontAlgn="base">
              <a:spcBef>
                <a:spcPts val="0"/>
              </a:spcBef>
              <a:buSzPts val="1800"/>
              <a:buFont typeface="Verdana"/>
              <a:buChar char="●"/>
            </a:pPr>
            <a:r>
              <a:rPr lang="nl-NL" dirty="0">
                <a:hlinkClick r:id="rId4"/>
              </a:rPr>
              <a:t>Maureen.ros@kenniscentrumsportenbewegen.nl</a:t>
            </a:r>
            <a:endParaRPr lang="nl-NL" dirty="0"/>
          </a:p>
          <a:p>
            <a:pPr marL="914400" lvl="2" indent="-342900" fontAlgn="base">
              <a:spcBef>
                <a:spcPts val="0"/>
              </a:spcBef>
              <a:buSzPts val="1800"/>
              <a:buFont typeface="Verdana"/>
              <a:buChar char="●"/>
            </a:pPr>
            <a:r>
              <a:rPr lang="nl-NL" dirty="0"/>
              <a:t>06-31753708</a:t>
            </a:r>
          </a:p>
          <a:p>
            <a:pPr marL="914400" lvl="2" indent="-342900" fontAlgn="base">
              <a:spcBef>
                <a:spcPts val="0"/>
              </a:spcBef>
              <a:buSzPts val="1800"/>
              <a:buFont typeface="Verdana"/>
              <a:buChar char="●"/>
            </a:pPr>
            <a:endParaRPr lang="nl-NL" sz="1600" dirty="0"/>
          </a:p>
        </p:txBody>
      </p:sp>
      <p:sp>
        <p:nvSpPr>
          <p:cNvPr id="3" name="Titel 2">
            <a:extLst>
              <a:ext uri="{FF2B5EF4-FFF2-40B4-BE49-F238E27FC236}">
                <a16:creationId xmlns:a16="http://schemas.microsoft.com/office/drawing/2014/main" id="{D17E7CD9-F3DD-8048-AE48-C41926CE6DD4}"/>
              </a:ext>
            </a:extLst>
          </p:cNvPr>
          <p:cNvSpPr>
            <a:spLocks noGrp="1"/>
          </p:cNvSpPr>
          <p:nvPr>
            <p:ph type="title"/>
          </p:nvPr>
        </p:nvSpPr>
        <p:spPr/>
        <p:txBody>
          <a:bodyPr/>
          <a:lstStyle/>
          <a:p>
            <a:r>
              <a:rPr lang="nl-NL" b="1" dirty="0"/>
              <a:t>Contactgegevens</a:t>
            </a:r>
          </a:p>
        </p:txBody>
      </p:sp>
      <p:pic>
        <p:nvPicPr>
          <p:cNvPr id="4" name="Google Shape;307;p45">
            <a:extLst>
              <a:ext uri="{FF2B5EF4-FFF2-40B4-BE49-F238E27FC236}">
                <a16:creationId xmlns:a16="http://schemas.microsoft.com/office/drawing/2014/main" id="{C5199D04-EC41-3642-86A5-6CF8CA961F36}"/>
              </a:ext>
            </a:extLst>
          </p:cNvPr>
          <p:cNvPicPr preferRelativeResize="0"/>
          <p:nvPr/>
        </p:nvPicPr>
        <p:blipFill>
          <a:blip r:embed="rId5">
            <a:alphaModFix/>
          </a:blip>
          <a:stretch>
            <a:fillRect/>
          </a:stretch>
        </p:blipFill>
        <p:spPr>
          <a:xfrm>
            <a:off x="7253500" y="3165275"/>
            <a:ext cx="1609725" cy="962025"/>
          </a:xfrm>
          <a:prstGeom prst="rect">
            <a:avLst/>
          </a:prstGeom>
          <a:noFill/>
          <a:ln>
            <a:noFill/>
          </a:ln>
        </p:spPr>
      </p:pic>
    </p:spTree>
    <p:extLst>
      <p:ext uri="{BB962C8B-B14F-4D97-AF65-F5344CB8AC3E}">
        <p14:creationId xmlns:p14="http://schemas.microsoft.com/office/powerpoint/2010/main" val="329928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body" idx="1"/>
          </p:nvPr>
        </p:nvSpPr>
        <p:spPr>
          <a:xfrm>
            <a:off x="494475" y="1314075"/>
            <a:ext cx="7955700" cy="2317500"/>
          </a:xfrm>
          <a:prstGeom prst="rect">
            <a:avLst/>
          </a:prstGeom>
        </p:spPr>
        <p:txBody>
          <a:bodyPr spcFirstLastPara="1" wrap="square" lIns="91425" tIns="91425" rIns="91425" bIns="91425" anchor="t" anchorCtr="0">
            <a:noAutofit/>
          </a:bodyPr>
          <a:lstStyle/>
          <a:p>
            <a:r>
              <a:rPr lang="nl" dirty="0"/>
              <a:t>Hoe mentaal gezond is Nederland eigenlijk? </a:t>
            </a:r>
            <a:endParaRPr dirty="0"/>
          </a:p>
          <a:p>
            <a:r>
              <a:rPr lang="nl" dirty="0"/>
              <a:t>Wat kan sport en bewegen betekenen? </a:t>
            </a:r>
            <a:endParaRPr dirty="0"/>
          </a:p>
          <a:p>
            <a:r>
              <a:rPr lang="nl" dirty="0"/>
              <a:t>Wat gebeurt er al? </a:t>
            </a:r>
            <a:endParaRPr dirty="0"/>
          </a:p>
          <a:p>
            <a:r>
              <a:rPr lang="nl" dirty="0"/>
              <a:t>Praktijkvoorbeeld </a:t>
            </a:r>
            <a:endParaRPr dirty="0"/>
          </a:p>
        </p:txBody>
      </p:sp>
      <p:sp>
        <p:nvSpPr>
          <p:cNvPr id="223" name="Google Shape;223;p34"/>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dirty="0"/>
              <a:t>Programma </a:t>
            </a:r>
            <a:endParaRPr b="1" dirty="0"/>
          </a:p>
        </p:txBody>
      </p:sp>
      <p:pic>
        <p:nvPicPr>
          <p:cNvPr id="224" name="Google Shape;224;p34"/>
          <p:cNvPicPr preferRelativeResize="0"/>
          <p:nvPr/>
        </p:nvPicPr>
        <p:blipFill>
          <a:blip r:embed="rId3">
            <a:alphaModFix/>
          </a:blip>
          <a:stretch>
            <a:fillRect/>
          </a:stretch>
        </p:blipFill>
        <p:spPr>
          <a:xfrm>
            <a:off x="7253500" y="3165275"/>
            <a:ext cx="1609725" cy="962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body" idx="1"/>
          </p:nvPr>
        </p:nvSpPr>
        <p:spPr>
          <a:xfrm>
            <a:off x="537087" y="1290718"/>
            <a:ext cx="7861897" cy="2988982"/>
          </a:xfrm>
          <a:prstGeom prst="rect">
            <a:avLst/>
          </a:prstGeom>
        </p:spPr>
        <p:txBody>
          <a:bodyPr spcFirstLastPara="1" wrap="square" lIns="91425" tIns="91425" rIns="91425" bIns="91425" anchor="t" anchorCtr="0">
            <a:noAutofit/>
          </a:bodyPr>
          <a:lstStyle/>
          <a:p>
            <a:r>
              <a:rPr lang="nl-NL" dirty="0"/>
              <a:t>86 % gelukkig </a:t>
            </a:r>
          </a:p>
          <a:p>
            <a:r>
              <a:rPr lang="nl-NL" dirty="0"/>
              <a:t>12 % mentaal ongezond (recent)</a:t>
            </a:r>
          </a:p>
          <a:p>
            <a:r>
              <a:rPr lang="nl-NL" dirty="0"/>
              <a:t>Meer dan 50% van de jongvolwassenen (16 t/m 25 jaar) ervaart mentale klachten </a:t>
            </a:r>
            <a:endParaRPr dirty="0"/>
          </a:p>
        </p:txBody>
      </p:sp>
      <p:sp>
        <p:nvSpPr>
          <p:cNvPr id="230" name="Google Shape;230;p35"/>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nl" b="1" dirty="0"/>
              <a:t>Hoe mentaal gezond is Nederland eigenlijk? </a:t>
            </a:r>
            <a:endParaRPr b="1" dirty="0"/>
          </a:p>
        </p:txBody>
      </p:sp>
      <p:pic>
        <p:nvPicPr>
          <p:cNvPr id="231" name="Google Shape;231;p35"/>
          <p:cNvPicPr preferRelativeResize="0"/>
          <p:nvPr/>
        </p:nvPicPr>
        <p:blipFill>
          <a:blip r:embed="rId3">
            <a:alphaModFix/>
          </a:blip>
          <a:stretch>
            <a:fillRect/>
          </a:stretch>
        </p:blipFill>
        <p:spPr>
          <a:xfrm>
            <a:off x="7253500" y="3165275"/>
            <a:ext cx="1609725" cy="96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a:spLocks noGrp="1"/>
          </p:cNvSpPr>
          <p:nvPr>
            <p:ph type="title"/>
          </p:nvPr>
        </p:nvSpPr>
        <p:spPr>
          <a:xfrm>
            <a:off x="680525" y="445025"/>
            <a:ext cx="804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dirty="0"/>
              <a:t>Effecten van sport &amp; bewegen op mentale gezondheid </a:t>
            </a:r>
            <a:endParaRPr b="1" dirty="0"/>
          </a:p>
        </p:txBody>
      </p:sp>
      <p:pic>
        <p:nvPicPr>
          <p:cNvPr id="237" name="Google Shape;237;p36" descr="Bewegen is goed voor ons lichaam én ons hoofd: bewegen maakt je fitter, het verbetert je conditie en zorgt ervoor dat je lekkerder in je vel zit. Benieuwd hoe dat werkt? In deze video kom je meer te weten over de effecten van sport en bewegen op mentale gezondheid. Benieuwd naar meer kennis en inspiratie over sport en bewegen uit wetenschap, beleid en praktijk? Ga dan naar www.kenniscentrumsportenbewegen.nl." title="De effecten van sport &amp; bewegen op mentale gezondheid">
            <a:hlinkClick r:id="rId3"/>
          </p:cNvPr>
          <p:cNvPicPr preferRelativeResize="0"/>
          <p:nvPr/>
        </p:nvPicPr>
        <p:blipFill>
          <a:blip r:embed="rId4">
            <a:alphaModFix/>
          </a:blip>
          <a:stretch>
            <a:fillRect/>
          </a:stretch>
        </p:blipFill>
        <p:spPr>
          <a:xfrm>
            <a:off x="1295400" y="950300"/>
            <a:ext cx="5657825" cy="3182550"/>
          </a:xfrm>
          <a:prstGeom prst="rect">
            <a:avLst/>
          </a:prstGeom>
          <a:noFill/>
          <a:ln>
            <a:noFill/>
          </a:ln>
        </p:spPr>
      </p:pic>
      <p:pic>
        <p:nvPicPr>
          <p:cNvPr id="238" name="Google Shape;238;p36"/>
          <p:cNvPicPr preferRelativeResize="0"/>
          <p:nvPr/>
        </p:nvPicPr>
        <p:blipFill>
          <a:blip r:embed="rId5">
            <a:alphaModFix/>
          </a:blip>
          <a:stretch>
            <a:fillRect/>
          </a:stretch>
        </p:blipFill>
        <p:spPr>
          <a:xfrm>
            <a:off x="7253500" y="3165275"/>
            <a:ext cx="1609725" cy="962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body" idx="1"/>
          </p:nvPr>
        </p:nvSpPr>
        <p:spPr>
          <a:xfrm>
            <a:off x="680525" y="1154700"/>
            <a:ext cx="3599100" cy="30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dirty="0"/>
              <a:t>Stressregulatie </a:t>
            </a:r>
            <a:r>
              <a:rPr lang="nl" dirty="0">
                <a:solidFill>
                  <a:srgbClr val="18304E"/>
                </a:solidFill>
              </a:rPr>
              <a:t>↑</a:t>
            </a:r>
            <a:endParaRPr dirty="0">
              <a:solidFill>
                <a:srgbClr val="18304E"/>
              </a:solidFill>
            </a:endParaRPr>
          </a:p>
          <a:p>
            <a:pPr marL="457200" lvl="0" indent="-342900" algn="l" rtl="0">
              <a:spcBef>
                <a:spcPts val="0"/>
              </a:spcBef>
              <a:spcAft>
                <a:spcPts val="0"/>
              </a:spcAft>
              <a:buClr>
                <a:srgbClr val="18304E"/>
              </a:buClr>
              <a:buSzPts val="1800"/>
              <a:buChar char="●"/>
            </a:pPr>
            <a:r>
              <a:rPr lang="nl" dirty="0">
                <a:solidFill>
                  <a:srgbClr val="18304E"/>
                </a:solidFill>
              </a:rPr>
              <a:t>Zelfvertrouwen ↑</a:t>
            </a:r>
            <a:endParaRPr dirty="0">
              <a:solidFill>
                <a:srgbClr val="18304E"/>
              </a:solidFill>
            </a:endParaRPr>
          </a:p>
          <a:p>
            <a:pPr marL="457200" lvl="0" indent="-342900" algn="l" rtl="0">
              <a:spcBef>
                <a:spcPts val="0"/>
              </a:spcBef>
              <a:spcAft>
                <a:spcPts val="0"/>
              </a:spcAft>
              <a:buClr>
                <a:srgbClr val="18304E"/>
              </a:buClr>
              <a:buSzPts val="1800"/>
              <a:buChar char="●"/>
            </a:pPr>
            <a:r>
              <a:rPr lang="nl" dirty="0">
                <a:solidFill>
                  <a:srgbClr val="18304E"/>
                </a:solidFill>
              </a:rPr>
              <a:t>Angstige en depressieve symptomen </a:t>
            </a:r>
            <a:r>
              <a:rPr lang="nl" sz="2000" dirty="0">
                <a:solidFill>
                  <a:srgbClr val="18304E"/>
                </a:solidFill>
              </a:rPr>
              <a:t>↓</a:t>
            </a:r>
            <a:endParaRPr sz="2000" dirty="0">
              <a:solidFill>
                <a:srgbClr val="18304E"/>
              </a:solidFill>
            </a:endParaRPr>
          </a:p>
          <a:p>
            <a:pPr marL="457200" lvl="0" indent="-342900" algn="l" rtl="0">
              <a:spcBef>
                <a:spcPts val="0"/>
              </a:spcBef>
              <a:spcAft>
                <a:spcPts val="0"/>
              </a:spcAft>
              <a:buClr>
                <a:srgbClr val="18304E"/>
              </a:buClr>
              <a:buSzPts val="1800"/>
              <a:buChar char="●"/>
            </a:pPr>
            <a:r>
              <a:rPr lang="nl" dirty="0">
                <a:solidFill>
                  <a:srgbClr val="18304E"/>
                </a:solidFill>
              </a:rPr>
              <a:t>Sociale contacten en vaardigheden ↑</a:t>
            </a:r>
            <a:endParaRPr dirty="0">
              <a:solidFill>
                <a:srgbClr val="18304E"/>
              </a:solidFill>
            </a:endParaRPr>
          </a:p>
        </p:txBody>
      </p:sp>
      <p:sp>
        <p:nvSpPr>
          <p:cNvPr id="244" name="Google Shape;244;p37"/>
          <p:cNvSpPr txBox="1">
            <a:spLocks noGrp="1"/>
          </p:cNvSpPr>
          <p:nvPr>
            <p:ph type="title"/>
          </p:nvPr>
        </p:nvSpPr>
        <p:spPr>
          <a:xfrm>
            <a:off x="680525" y="445025"/>
            <a:ext cx="7694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nl" b="1"/>
              <a:t>Effecten van sport &amp; bewegen op mentale gezondheid</a:t>
            </a:r>
            <a:endParaRPr b="1"/>
          </a:p>
        </p:txBody>
      </p:sp>
      <p:pic>
        <p:nvPicPr>
          <p:cNvPr id="245" name="Google Shape;245;p37"/>
          <p:cNvPicPr preferRelativeResize="0"/>
          <p:nvPr/>
        </p:nvPicPr>
        <p:blipFill>
          <a:blip r:embed="rId3">
            <a:alphaModFix/>
          </a:blip>
          <a:stretch>
            <a:fillRect/>
          </a:stretch>
        </p:blipFill>
        <p:spPr>
          <a:xfrm>
            <a:off x="7253500" y="3165275"/>
            <a:ext cx="1609725" cy="962025"/>
          </a:xfrm>
          <a:prstGeom prst="rect">
            <a:avLst/>
          </a:prstGeom>
          <a:noFill/>
          <a:ln>
            <a:noFill/>
          </a:ln>
        </p:spPr>
      </p:pic>
      <p:sp>
        <p:nvSpPr>
          <p:cNvPr id="3" name="Tekstvak 2">
            <a:extLst>
              <a:ext uri="{FF2B5EF4-FFF2-40B4-BE49-F238E27FC236}">
                <a16:creationId xmlns:a16="http://schemas.microsoft.com/office/drawing/2014/main" id="{3200622D-A493-7B4E-8789-3AD396446D73}"/>
              </a:ext>
            </a:extLst>
          </p:cNvPr>
          <p:cNvSpPr txBox="1"/>
          <p:nvPr/>
        </p:nvSpPr>
        <p:spPr>
          <a:xfrm>
            <a:off x="1979323" y="3496970"/>
            <a:ext cx="2550695" cy="307777"/>
          </a:xfrm>
          <a:prstGeom prst="rect">
            <a:avLst/>
          </a:prstGeom>
          <a:noFill/>
        </p:spPr>
        <p:txBody>
          <a:bodyPr wrap="square" rtlCol="0">
            <a:spAutoFit/>
          </a:bodyPr>
          <a:lstStyle/>
          <a:p>
            <a:r>
              <a:rPr lang="nl-NL" dirty="0"/>
              <a:t>Mentaal (ongezond) voelen</a:t>
            </a:r>
          </a:p>
        </p:txBody>
      </p:sp>
      <p:sp>
        <p:nvSpPr>
          <p:cNvPr id="4" name="Gekromde pijl links 3">
            <a:extLst>
              <a:ext uri="{FF2B5EF4-FFF2-40B4-BE49-F238E27FC236}">
                <a16:creationId xmlns:a16="http://schemas.microsoft.com/office/drawing/2014/main" id="{649E31AE-BE0D-DF48-8FD1-4B22A0B59949}"/>
              </a:ext>
            </a:extLst>
          </p:cNvPr>
          <p:cNvSpPr/>
          <p:nvPr/>
        </p:nvSpPr>
        <p:spPr>
          <a:xfrm>
            <a:off x="4279625" y="3541854"/>
            <a:ext cx="385010" cy="8280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Tekstvak 7">
            <a:extLst>
              <a:ext uri="{FF2B5EF4-FFF2-40B4-BE49-F238E27FC236}">
                <a16:creationId xmlns:a16="http://schemas.microsoft.com/office/drawing/2014/main" id="{8D2D9B2A-2AD5-3D41-9B30-B342DCA1336A}"/>
              </a:ext>
            </a:extLst>
          </p:cNvPr>
          <p:cNvSpPr txBox="1"/>
          <p:nvPr/>
        </p:nvSpPr>
        <p:spPr>
          <a:xfrm>
            <a:off x="2036141" y="4106985"/>
            <a:ext cx="2550695" cy="307777"/>
          </a:xfrm>
          <a:prstGeom prst="rect">
            <a:avLst/>
          </a:prstGeom>
          <a:noFill/>
        </p:spPr>
        <p:txBody>
          <a:bodyPr wrap="square" rtlCol="0">
            <a:spAutoFit/>
          </a:bodyPr>
          <a:lstStyle/>
          <a:p>
            <a:r>
              <a:rPr lang="nl-NL" dirty="0"/>
              <a:t>Deelname sport / bewegen</a:t>
            </a:r>
          </a:p>
        </p:txBody>
      </p:sp>
      <p:sp>
        <p:nvSpPr>
          <p:cNvPr id="12" name="Gekromde pijl links 11">
            <a:extLst>
              <a:ext uri="{FF2B5EF4-FFF2-40B4-BE49-F238E27FC236}">
                <a16:creationId xmlns:a16="http://schemas.microsoft.com/office/drawing/2014/main" id="{FDE31CF3-A825-F444-AA60-9D389BFC7A53}"/>
              </a:ext>
            </a:extLst>
          </p:cNvPr>
          <p:cNvSpPr/>
          <p:nvPr/>
        </p:nvSpPr>
        <p:spPr>
          <a:xfrm rot="10800000">
            <a:off x="1574596" y="3517047"/>
            <a:ext cx="385010" cy="8280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5E28028-BBCE-C65E-E99F-D646A221710A}"/>
              </a:ext>
            </a:extLst>
          </p:cNvPr>
          <p:cNvSpPr>
            <a:spLocks noGrp="1"/>
          </p:cNvSpPr>
          <p:nvPr>
            <p:ph type="title"/>
          </p:nvPr>
        </p:nvSpPr>
        <p:spPr/>
        <p:txBody>
          <a:bodyPr/>
          <a:lstStyle/>
          <a:p>
            <a:r>
              <a:rPr lang="nl-NL" b="1" dirty="0">
                <a:solidFill>
                  <a:srgbClr val="462C5F"/>
                </a:solidFill>
                <a:ea typeface="Lato"/>
                <a:cs typeface="Lato"/>
              </a:rPr>
              <a:t>Het percentage buurtsportcoaches dat zich richt op mentale gezondheid van mensen verbeteren </a:t>
            </a:r>
            <a:r>
              <a:rPr lang="nl-NL" dirty="0">
                <a:solidFill>
                  <a:srgbClr val="462C5F"/>
                </a:solidFill>
                <a:latin typeface="+mn-lt"/>
                <a:ea typeface="Lato"/>
                <a:cs typeface="Lato"/>
              </a:rPr>
              <a:t>(meerdere antwoorden mogelijk, n=130)</a:t>
            </a:r>
            <a:endParaRPr lang="nl-NL" dirty="0">
              <a:latin typeface="+mn-lt"/>
              <a:ea typeface="Lato"/>
              <a:cs typeface="Lato"/>
            </a:endParaRPr>
          </a:p>
        </p:txBody>
      </p:sp>
      <p:sp>
        <p:nvSpPr>
          <p:cNvPr id="7" name="Tekstvak 6">
            <a:extLst>
              <a:ext uri="{FF2B5EF4-FFF2-40B4-BE49-F238E27FC236}">
                <a16:creationId xmlns:a16="http://schemas.microsoft.com/office/drawing/2014/main" id="{6F9A6B22-6F0E-4BBC-C3AC-129DBCB321E0}"/>
              </a:ext>
            </a:extLst>
          </p:cNvPr>
          <p:cNvSpPr txBox="1"/>
          <p:nvPr/>
        </p:nvSpPr>
        <p:spPr>
          <a:xfrm>
            <a:off x="702365" y="4165994"/>
            <a:ext cx="3695700" cy="184666"/>
          </a:xfrm>
          <a:prstGeom prst="rect">
            <a:avLst/>
          </a:prstGeom>
          <a:noFill/>
        </p:spPr>
        <p:txBody>
          <a:bodyPr wrap="square">
            <a:spAutoFit/>
          </a:bodyPr>
          <a:lstStyle/>
          <a:p>
            <a:r>
              <a:rPr lang="nl-NL" sz="600" dirty="0">
                <a:solidFill>
                  <a:srgbClr val="462C5F"/>
                </a:solidFill>
                <a:latin typeface="Lato" panose="020F0502020204030203" pitchFamily="34" charset="0"/>
              </a:rPr>
              <a:t>Bron: Mulier Instituut, online vragenlijst buurtsportcoachpanel, voorjaar 2022. </a:t>
            </a:r>
            <a:endParaRPr lang="nl-NL" sz="600" dirty="0"/>
          </a:p>
        </p:txBody>
      </p:sp>
      <p:graphicFrame>
        <p:nvGraphicFramePr>
          <p:cNvPr id="12" name="Grafiek 11">
            <a:extLst>
              <a:ext uri="{FF2B5EF4-FFF2-40B4-BE49-F238E27FC236}">
                <a16:creationId xmlns:a16="http://schemas.microsoft.com/office/drawing/2014/main" id="{53F7418C-2FDC-491D-A2F0-452172F4EDD5}"/>
              </a:ext>
            </a:extLst>
          </p:cNvPr>
          <p:cNvGraphicFramePr>
            <a:graphicFrameLocks/>
          </p:cNvGraphicFramePr>
          <p:nvPr>
            <p:extLst/>
          </p:nvPr>
        </p:nvGraphicFramePr>
        <p:xfrm>
          <a:off x="634776" y="1272687"/>
          <a:ext cx="7344243" cy="2980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884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5E28028-BBCE-C65E-E99F-D646A221710A}"/>
              </a:ext>
            </a:extLst>
          </p:cNvPr>
          <p:cNvSpPr>
            <a:spLocks noGrp="1"/>
          </p:cNvSpPr>
          <p:nvPr>
            <p:ph type="title"/>
          </p:nvPr>
        </p:nvSpPr>
        <p:spPr/>
        <p:txBody>
          <a:bodyPr/>
          <a:lstStyle/>
          <a:p>
            <a:endParaRPr lang="nl-NL" dirty="0">
              <a:latin typeface="MADE Tommy Soft Medium"/>
            </a:endParaRPr>
          </a:p>
        </p:txBody>
      </p:sp>
      <p:graphicFrame>
        <p:nvGraphicFramePr>
          <p:cNvPr id="5" name="Tabel 15">
            <a:extLst>
              <a:ext uri="{FF2B5EF4-FFF2-40B4-BE49-F238E27FC236}">
                <a16:creationId xmlns:a16="http://schemas.microsoft.com/office/drawing/2014/main" id="{154D9126-9716-7E70-7EB4-E01F735AF183}"/>
              </a:ext>
            </a:extLst>
          </p:cNvPr>
          <p:cNvGraphicFramePr>
            <a:graphicFrameLocks/>
          </p:cNvGraphicFramePr>
          <p:nvPr>
            <p:extLst>
              <p:ext uri="{D42A27DB-BD31-4B8C-83A1-F6EECF244321}">
                <p14:modId xmlns:p14="http://schemas.microsoft.com/office/powerpoint/2010/main" val="3988091062"/>
              </p:ext>
            </p:extLst>
          </p:nvPr>
        </p:nvGraphicFramePr>
        <p:xfrm>
          <a:off x="602154" y="1039519"/>
          <a:ext cx="6887976" cy="3186605"/>
        </p:xfrm>
        <a:graphic>
          <a:graphicData uri="http://schemas.openxmlformats.org/drawingml/2006/table">
            <a:tbl>
              <a:tblPr firstRow="1" bandRow="1">
                <a:tableStyleId>{2D5ABB26-0587-4C30-8999-92F81FD0307C}</a:tableStyleId>
              </a:tblPr>
              <a:tblGrid>
                <a:gridCol w="1468094">
                  <a:extLst>
                    <a:ext uri="{9D8B030D-6E8A-4147-A177-3AD203B41FA5}">
                      <a16:colId xmlns:a16="http://schemas.microsoft.com/office/drawing/2014/main" val="3502442753"/>
                    </a:ext>
                  </a:extLst>
                </a:gridCol>
                <a:gridCol w="5419882">
                  <a:extLst>
                    <a:ext uri="{9D8B030D-6E8A-4147-A177-3AD203B41FA5}">
                      <a16:colId xmlns:a16="http://schemas.microsoft.com/office/drawing/2014/main" val="107123421"/>
                    </a:ext>
                  </a:extLst>
                </a:gridCol>
              </a:tblGrid>
              <a:tr h="742720">
                <a:tc>
                  <a:txBody>
                    <a:bodyPr/>
                    <a:lstStyle/>
                    <a:p>
                      <a:pPr algn="ctr"/>
                      <a:r>
                        <a:rPr lang="nl-NL" sz="2400" b="0" dirty="0">
                          <a:solidFill>
                            <a:schemeClr val="accent1"/>
                          </a:solidFill>
                          <a:latin typeface="MADE Tommy Soft Medium" panose="02000603000000020004" pitchFamily="50" charset="0"/>
                        </a:rPr>
                        <a:t>34% </a:t>
                      </a:r>
                    </a:p>
                  </a:txBody>
                  <a:tcPr marL="68580" marR="68580" marT="0" marB="81000" anchor="ctr">
                    <a:lnB w="12700" cap="flat" cmpd="sng" algn="ctr">
                      <a:solidFill>
                        <a:schemeClr val="accent2"/>
                      </a:solidFill>
                      <a:prstDash val="solid"/>
                      <a:round/>
                      <a:headEnd type="none" w="med" len="med"/>
                      <a:tailEnd type="none" w="med" len="med"/>
                    </a:lnB>
                  </a:tcPr>
                </a:tc>
                <a:tc>
                  <a:txBody>
                    <a:bodyPr/>
                    <a:lstStyle/>
                    <a:p>
                      <a:r>
                        <a:rPr lang="nl-NL" sz="1000" b="0" i="0" u="none" strike="noStrike" cap="none" dirty="0">
                          <a:ln>
                            <a:noFill/>
                          </a:ln>
                          <a:solidFill>
                            <a:srgbClr val="866F92"/>
                          </a:solidFill>
                          <a:latin typeface="Verdana"/>
                          <a:ea typeface="Verdana"/>
                          <a:cs typeface="Verdana"/>
                          <a:sym typeface="Verdana"/>
                        </a:rPr>
                        <a:t>van de werkgevers van buurtsportcoaches heeft een concrete opdracht vanuit de gemeente om te werken aan mentale gezondheid</a:t>
                      </a:r>
                    </a:p>
                  </a:txBody>
                  <a:tcPr marL="68580" marR="68580" marT="0" marB="8100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046931678"/>
                  </a:ext>
                </a:extLst>
              </a:tr>
              <a:tr h="958445">
                <a:tc>
                  <a:txBody>
                    <a:bodyPr/>
                    <a:lstStyle/>
                    <a:p>
                      <a:pPr algn="ctr"/>
                      <a:r>
                        <a:rPr lang="nl-NL" sz="2400" b="0" dirty="0">
                          <a:solidFill>
                            <a:schemeClr val="accent1"/>
                          </a:solidFill>
                          <a:latin typeface="MADE Tommy Soft Medium" panose="02000603000000020004" pitchFamily="50" charset="0"/>
                        </a:rPr>
                        <a:t>55% </a:t>
                      </a:r>
                    </a:p>
                  </a:txBody>
                  <a:tcPr marL="68580" marR="68580" marT="0" marB="8100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nl-NL" sz="1000" b="0" i="0" u="none" strike="noStrike" cap="none" dirty="0">
                          <a:ln>
                            <a:noFill/>
                          </a:ln>
                          <a:solidFill>
                            <a:srgbClr val="866F92"/>
                          </a:solidFill>
                          <a:latin typeface="Verdana"/>
                          <a:ea typeface="Verdana"/>
                          <a:cs typeface="Verdana"/>
                          <a:sym typeface="Verdana"/>
                        </a:rPr>
                        <a:t>van de gemeenten heeft beleidsdoelstellingen over het inzetten van sport/bewegen ter bevordering van de mentale gezondheid</a:t>
                      </a:r>
                    </a:p>
                  </a:txBody>
                  <a:tcPr marL="68580" marR="68580" marT="0" marB="8100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2349009"/>
                  </a:ext>
                </a:extLst>
              </a:tr>
              <a:tr h="742720">
                <a:tc>
                  <a:txBody>
                    <a:bodyPr/>
                    <a:lstStyle/>
                    <a:p>
                      <a:pPr algn="ctr"/>
                      <a:r>
                        <a:rPr lang="nl-NL" sz="2400" dirty="0">
                          <a:solidFill>
                            <a:schemeClr val="accent1"/>
                          </a:solidFill>
                          <a:latin typeface="MADE Tommy Soft Medium" panose="02000603000000020004" pitchFamily="50" charset="0"/>
                        </a:rPr>
                        <a:t>Alle</a:t>
                      </a:r>
                    </a:p>
                  </a:txBody>
                  <a:tcPr marL="68580" marR="68580" marT="0" marB="8100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nl-NL" sz="1000" b="0" i="0" u="none" strike="noStrike" cap="none" dirty="0">
                          <a:ln>
                            <a:noFill/>
                          </a:ln>
                          <a:solidFill>
                            <a:srgbClr val="866F92"/>
                          </a:solidFill>
                          <a:latin typeface="Verdana"/>
                          <a:ea typeface="Verdana"/>
                          <a:cs typeface="Verdana"/>
                          <a:sym typeface="Verdana"/>
                        </a:rPr>
                        <a:t>buurtsportcoaches die we spraken zeggen dat ervaring/kennis/feeling met mentale gezondheid belangrijk is om ermee aan de slag te gaan…</a:t>
                      </a:r>
                    </a:p>
                  </a:txBody>
                  <a:tcPr marL="68580" marR="68580" marT="0" marB="8100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86569469"/>
                  </a:ext>
                </a:extLst>
              </a:tr>
              <a:tr h="742720">
                <a:tc>
                  <a:txBody>
                    <a:bodyPr/>
                    <a:lstStyle/>
                    <a:p>
                      <a:pPr algn="ctr"/>
                      <a:r>
                        <a:rPr lang="nl-NL" sz="2400" dirty="0">
                          <a:solidFill>
                            <a:schemeClr val="accent1"/>
                          </a:solidFill>
                          <a:latin typeface="MADE Tommy Soft Medium" panose="02000603000000020004" pitchFamily="50" charset="0"/>
                        </a:rPr>
                        <a:t>5%</a:t>
                      </a:r>
                    </a:p>
                  </a:txBody>
                  <a:tcPr marL="68580" marR="68580" marT="0" marB="8100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nl-NL" sz="1000" b="0" i="0" u="none" strike="noStrike" cap="none" dirty="0">
                          <a:ln>
                            <a:noFill/>
                          </a:ln>
                          <a:solidFill>
                            <a:srgbClr val="866F92"/>
                          </a:solidFill>
                          <a:latin typeface="Verdana"/>
                          <a:ea typeface="Verdana"/>
                          <a:cs typeface="Verdana"/>
                          <a:sym typeface="Verdana"/>
                        </a:rPr>
                        <a:t>van de sportverenigingen heeft specifiek aanbod ter verbetering van de mentale gezondheid</a:t>
                      </a:r>
                    </a:p>
                  </a:txBody>
                  <a:tcPr marL="68580" marR="68580" marT="0" marB="8100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16747909"/>
                  </a:ext>
                </a:extLst>
              </a:tr>
            </a:tbl>
          </a:graphicData>
        </a:graphic>
      </p:graphicFrame>
    </p:spTree>
    <p:extLst>
      <p:ext uri="{BB962C8B-B14F-4D97-AF65-F5344CB8AC3E}">
        <p14:creationId xmlns:p14="http://schemas.microsoft.com/office/powerpoint/2010/main" val="329514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5E28028-BBCE-C65E-E99F-D646A221710A}"/>
              </a:ext>
            </a:extLst>
          </p:cNvPr>
          <p:cNvSpPr>
            <a:spLocks noGrp="1"/>
          </p:cNvSpPr>
          <p:nvPr>
            <p:ph type="title"/>
          </p:nvPr>
        </p:nvSpPr>
        <p:spPr/>
        <p:txBody>
          <a:bodyPr/>
          <a:lstStyle/>
          <a:p>
            <a:r>
              <a:rPr lang="nl-NL" dirty="0"/>
              <a:t>Samenwerkingspartners van buurtsportcoaches die werken aan mentale gezondheid </a:t>
            </a:r>
            <a:r>
              <a:rPr lang="nl-NL" dirty="0">
                <a:latin typeface="+mn-lt"/>
              </a:rPr>
              <a:t>(meerdere antwoorden mogelijk, antwoorden opgenomen als percentage &gt; 25%, n=94)</a:t>
            </a:r>
          </a:p>
        </p:txBody>
      </p:sp>
      <p:sp>
        <p:nvSpPr>
          <p:cNvPr id="7" name="Tekstvak 6">
            <a:extLst>
              <a:ext uri="{FF2B5EF4-FFF2-40B4-BE49-F238E27FC236}">
                <a16:creationId xmlns:a16="http://schemas.microsoft.com/office/drawing/2014/main" id="{6F9A6B22-6F0E-4BBC-C3AC-129DBCB321E0}"/>
              </a:ext>
            </a:extLst>
          </p:cNvPr>
          <p:cNvSpPr txBox="1"/>
          <p:nvPr/>
        </p:nvSpPr>
        <p:spPr>
          <a:xfrm>
            <a:off x="692947" y="4434419"/>
            <a:ext cx="3695700" cy="184666"/>
          </a:xfrm>
          <a:prstGeom prst="rect">
            <a:avLst/>
          </a:prstGeom>
          <a:noFill/>
        </p:spPr>
        <p:txBody>
          <a:bodyPr wrap="square">
            <a:spAutoFit/>
          </a:bodyPr>
          <a:lstStyle/>
          <a:p>
            <a:r>
              <a:rPr lang="nl-NL" sz="600" dirty="0">
                <a:solidFill>
                  <a:srgbClr val="462C5F"/>
                </a:solidFill>
                <a:latin typeface="Lato" panose="020F0502020204030203" pitchFamily="34" charset="0"/>
              </a:rPr>
              <a:t>Bron: Mulier Instituut, online vragenlijst buurtsportcoachpanel, voorjaar 2022. </a:t>
            </a:r>
            <a:endParaRPr lang="nl-NL" sz="600" dirty="0"/>
          </a:p>
        </p:txBody>
      </p:sp>
      <p:graphicFrame>
        <p:nvGraphicFramePr>
          <p:cNvPr id="6" name="Grafiek 5">
            <a:extLst>
              <a:ext uri="{FF2B5EF4-FFF2-40B4-BE49-F238E27FC236}">
                <a16:creationId xmlns:a16="http://schemas.microsoft.com/office/drawing/2014/main" id="{7048D753-9F40-8DE1-C9CB-867288FA04F0}"/>
              </a:ext>
            </a:extLst>
          </p:cNvPr>
          <p:cNvGraphicFramePr>
            <a:graphicFrameLocks/>
          </p:cNvGraphicFramePr>
          <p:nvPr>
            <p:extLst/>
          </p:nvPr>
        </p:nvGraphicFramePr>
        <p:xfrm>
          <a:off x="692947" y="1343417"/>
          <a:ext cx="7848899" cy="3212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32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680525" y="445025"/>
            <a:ext cx="706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a:t>Samenvattend</a:t>
            </a:r>
            <a:endParaRPr b="1"/>
          </a:p>
        </p:txBody>
      </p:sp>
      <p:sp>
        <p:nvSpPr>
          <p:cNvPr id="292" name="Google Shape;292;p43"/>
          <p:cNvSpPr txBox="1"/>
          <p:nvPr/>
        </p:nvSpPr>
        <p:spPr>
          <a:xfrm>
            <a:off x="506675" y="1305075"/>
            <a:ext cx="7561800" cy="1569630"/>
          </a:xfrm>
          <a:prstGeom prst="rect">
            <a:avLst/>
          </a:prstGeom>
          <a:noFill/>
          <a:ln>
            <a:noFill/>
          </a:ln>
        </p:spPr>
        <p:txBody>
          <a:bodyPr spcFirstLastPara="1" wrap="square" lIns="91425" tIns="91425" rIns="91425" bIns="91425" anchor="t" anchorCtr="0">
            <a:spAutoFit/>
          </a:bodyPr>
          <a:lstStyle/>
          <a:p>
            <a:pPr marL="457200" indent="-342900">
              <a:buClr>
                <a:schemeClr val="accent4"/>
              </a:buClr>
              <a:buSzPts val="1800"/>
              <a:buFont typeface="Verdana"/>
              <a:buChar char="●"/>
            </a:pPr>
            <a:r>
              <a:rPr lang="nl" sz="1800" dirty="0">
                <a:solidFill>
                  <a:schemeClr val="accent4"/>
                </a:solidFill>
                <a:latin typeface="Verdana"/>
                <a:ea typeface="Verdana"/>
                <a:cs typeface="Verdana"/>
                <a:sym typeface="Verdana"/>
              </a:rPr>
              <a:t>Bewustwording </a:t>
            </a:r>
          </a:p>
          <a:p>
            <a:pPr marL="457200" indent="-342900">
              <a:buClr>
                <a:schemeClr val="accent4"/>
              </a:buClr>
              <a:buSzPts val="1800"/>
              <a:buFont typeface="Verdana"/>
              <a:buChar char="●"/>
            </a:pPr>
            <a:r>
              <a:rPr lang="nl" sz="1800" dirty="0">
                <a:solidFill>
                  <a:schemeClr val="accent4"/>
                </a:solidFill>
                <a:latin typeface="Verdana"/>
                <a:ea typeface="Verdana"/>
                <a:cs typeface="Verdana"/>
                <a:sym typeface="Verdana"/>
              </a:rPr>
              <a:t>Kennis/vaardigheden rondom sport en bewegen en mentale gezondheid</a:t>
            </a:r>
          </a:p>
          <a:p>
            <a:pPr marL="457200" indent="-342900">
              <a:buClr>
                <a:schemeClr val="accent4"/>
              </a:buClr>
              <a:buSzPts val="1800"/>
              <a:buFont typeface="Verdana"/>
              <a:buChar char="●"/>
            </a:pPr>
            <a:r>
              <a:rPr lang="nl" sz="1800" dirty="0">
                <a:solidFill>
                  <a:schemeClr val="accent4"/>
                </a:solidFill>
                <a:latin typeface="Verdana"/>
                <a:ea typeface="Verdana"/>
                <a:cs typeface="Verdana"/>
                <a:sym typeface="Verdana"/>
              </a:rPr>
              <a:t>Lokaal netwerk met goede samenwerkingsafspraken</a:t>
            </a:r>
          </a:p>
          <a:p>
            <a:pPr marL="457200" indent="-342900">
              <a:buClr>
                <a:schemeClr val="accent4"/>
              </a:buClr>
              <a:buSzPts val="1800"/>
              <a:buFont typeface="Verdana"/>
              <a:buChar char="●"/>
            </a:pPr>
            <a:r>
              <a:rPr lang="nl" sz="1800" dirty="0">
                <a:solidFill>
                  <a:schemeClr val="accent4"/>
                </a:solidFill>
                <a:latin typeface="Verdana"/>
                <a:ea typeface="Verdana"/>
                <a:cs typeface="Verdana"/>
                <a:sym typeface="Verdana"/>
              </a:rPr>
              <a:t>Inspiratie! </a:t>
            </a:r>
            <a:endParaRPr sz="1800" dirty="0">
              <a:solidFill>
                <a:schemeClr val="accent4"/>
              </a:solidFill>
              <a:latin typeface="Verdana"/>
              <a:ea typeface="Verdana"/>
              <a:cs typeface="Verdana"/>
              <a:sym typeface="Verdana"/>
            </a:endParaRPr>
          </a:p>
        </p:txBody>
      </p:sp>
      <p:pic>
        <p:nvPicPr>
          <p:cNvPr id="293" name="Google Shape;293;p43"/>
          <p:cNvPicPr preferRelativeResize="0"/>
          <p:nvPr/>
        </p:nvPicPr>
        <p:blipFill>
          <a:blip r:embed="rId3">
            <a:alphaModFix/>
          </a:blip>
          <a:stretch>
            <a:fillRect/>
          </a:stretch>
        </p:blipFill>
        <p:spPr>
          <a:xfrm>
            <a:off x="7253500" y="3165275"/>
            <a:ext cx="1609725" cy="962025"/>
          </a:xfrm>
          <a:prstGeom prst="rect">
            <a:avLst/>
          </a:prstGeom>
          <a:noFill/>
          <a:ln>
            <a:noFill/>
          </a:ln>
        </p:spPr>
      </p:pic>
      <p:sp>
        <p:nvSpPr>
          <p:cNvPr id="294" name="Google Shape;294;p43"/>
          <p:cNvSpPr txBox="1"/>
          <p:nvPr/>
        </p:nvSpPr>
        <p:spPr>
          <a:xfrm>
            <a:off x="4104300" y="2413275"/>
            <a:ext cx="2928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test-ksb">
  <a:themeElements>
    <a:clrScheme name="Simple Light">
      <a:dk1>
        <a:srgbClr val="000000"/>
      </a:dk1>
      <a:lt1>
        <a:srgbClr val="FFFFFF"/>
      </a:lt1>
      <a:dk2>
        <a:srgbClr val="595959"/>
      </a:dk2>
      <a:lt2>
        <a:srgbClr val="EEEEEE"/>
      </a:lt2>
      <a:accent1>
        <a:srgbClr val="A3CAF7"/>
      </a:accent1>
      <a:accent2>
        <a:srgbClr val="EB573D"/>
      </a:accent2>
      <a:accent3>
        <a:srgbClr val="5FA4AB"/>
      </a:accent3>
      <a:accent4>
        <a:srgbClr val="051934"/>
      </a:accent4>
      <a:accent5>
        <a:srgbClr val="F8C379"/>
      </a:accent5>
      <a:accent6>
        <a:srgbClr val="FA977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
    <a:dk1>
      <a:sysClr val="windowText" lastClr="000000"/>
    </a:dk1>
    <a:lt1>
      <a:sysClr val="window" lastClr="FFFFFF"/>
    </a:lt1>
    <a:dk2>
      <a:srgbClr val="323232"/>
    </a:dk2>
    <a:lt2>
      <a:srgbClr val="E5C243"/>
    </a:lt2>
    <a:accent1>
      <a:srgbClr val="7C0040"/>
    </a:accent1>
    <a:accent2>
      <a:srgbClr val="FFE512"/>
    </a:accent2>
    <a:accent3>
      <a:srgbClr val="00ADEF"/>
    </a:accent3>
    <a:accent4>
      <a:srgbClr val="B19C7D"/>
    </a:accent4>
    <a:accent5>
      <a:srgbClr val="7F5F52"/>
    </a:accent5>
    <a:accent6>
      <a:srgbClr val="B27D49"/>
    </a:accent6>
    <a:hlink>
      <a:srgbClr val="6B9F25"/>
    </a:hlink>
    <a:folHlink>
      <a:srgbClr val="B26B0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
    <a:dk1>
      <a:sysClr val="windowText" lastClr="000000"/>
    </a:dk1>
    <a:lt1>
      <a:sysClr val="window" lastClr="FFFFFF"/>
    </a:lt1>
    <a:dk2>
      <a:srgbClr val="323232"/>
    </a:dk2>
    <a:lt2>
      <a:srgbClr val="E5C243"/>
    </a:lt2>
    <a:accent1>
      <a:srgbClr val="7C0040"/>
    </a:accent1>
    <a:accent2>
      <a:srgbClr val="FFE512"/>
    </a:accent2>
    <a:accent3>
      <a:srgbClr val="00ADEF"/>
    </a:accent3>
    <a:accent4>
      <a:srgbClr val="B19C7D"/>
    </a:accent4>
    <a:accent5>
      <a:srgbClr val="7F5F52"/>
    </a:accent5>
    <a:accent6>
      <a:srgbClr val="B27D49"/>
    </a:accent6>
    <a:hlink>
      <a:srgbClr val="6B9F25"/>
    </a:hlink>
    <a:folHlink>
      <a:srgbClr val="B26B0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591</TotalTime>
  <Words>941</Words>
  <Application>Microsoft Macintosh PowerPoint</Application>
  <PresentationFormat>Diavoorstelling (16:9)</PresentationFormat>
  <Paragraphs>108</Paragraphs>
  <Slides>12</Slides>
  <Notes>11</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12</vt:i4>
      </vt:variant>
    </vt:vector>
  </HeadingPairs>
  <TitlesOfParts>
    <vt:vector size="24" baseType="lpstr">
      <vt:lpstr>Arial</vt:lpstr>
      <vt:lpstr>Lato Bold</vt:lpstr>
      <vt:lpstr>Segoe UI</vt:lpstr>
      <vt:lpstr>MADE Tommy Soft Medium</vt:lpstr>
      <vt:lpstr>Verdana</vt:lpstr>
      <vt:lpstr>Courier New</vt:lpstr>
      <vt:lpstr>Lato</vt:lpstr>
      <vt:lpstr>Lato Regular</vt:lpstr>
      <vt:lpstr>Times New Roman</vt:lpstr>
      <vt:lpstr>Open Sans</vt:lpstr>
      <vt:lpstr>Calibri</vt:lpstr>
      <vt:lpstr>test-ksb</vt:lpstr>
      <vt:lpstr>Mentale gezondheid </vt:lpstr>
      <vt:lpstr>Programma </vt:lpstr>
      <vt:lpstr>Hoe mentaal gezond is Nederland eigenlijk? </vt:lpstr>
      <vt:lpstr>Effecten van sport &amp; bewegen op mentale gezondheid </vt:lpstr>
      <vt:lpstr>Effecten van sport &amp; bewegen op mentale gezondheid</vt:lpstr>
      <vt:lpstr>Het percentage buurtsportcoaches dat zich richt op mentale gezondheid van mensen verbeteren (meerdere antwoorden mogelijk, n=130)</vt:lpstr>
      <vt:lpstr>PowerPoint-presentatie</vt:lpstr>
      <vt:lpstr>Samenwerkingspartners van buurtsportcoaches die werken aan mentale gezondheid (meerdere antwoorden mogelijk, antwoorden opgenomen als percentage &gt; 25%, n=94)</vt:lpstr>
      <vt:lpstr>Samenvattend</vt:lpstr>
      <vt:lpstr>In gesprek met de praktijk  </vt:lpstr>
      <vt:lpstr>Extra informatie? </vt:lpstr>
      <vt:lpstr>Contactgegevens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Mentale gezondheid </dc:title>
  <cp:lastModifiedBy>Microsoft Office User</cp:lastModifiedBy>
  <cp:revision>10</cp:revision>
  <dcterms:modified xsi:type="dcterms:W3CDTF">2023-06-16T13:39:33Z</dcterms:modified>
</cp:coreProperties>
</file>